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4" r:id="rId2"/>
    <p:sldId id="299" r:id="rId3"/>
    <p:sldId id="300" r:id="rId4"/>
    <p:sldId id="296" r:id="rId5"/>
    <p:sldId id="297" r:id="rId6"/>
    <p:sldId id="298" r:id="rId7"/>
    <p:sldId id="291" r:id="rId8"/>
    <p:sldId id="287" r:id="rId9"/>
    <p:sldId id="259" r:id="rId10"/>
    <p:sldId id="260" r:id="rId11"/>
    <p:sldId id="261" r:id="rId12"/>
    <p:sldId id="288" r:id="rId13"/>
    <p:sldId id="289" r:id="rId14"/>
    <p:sldId id="263" r:id="rId15"/>
    <p:sldId id="264" r:id="rId16"/>
    <p:sldId id="292" r:id="rId17"/>
    <p:sldId id="266" r:id="rId18"/>
    <p:sldId id="294" r:id="rId19"/>
    <p:sldId id="267" r:id="rId20"/>
    <p:sldId id="302" r:id="rId21"/>
    <p:sldId id="303" r:id="rId22"/>
    <p:sldId id="268" r:id="rId23"/>
    <p:sldId id="290" r:id="rId24"/>
    <p:sldId id="293" r:id="rId25"/>
    <p:sldId id="279" r:id="rId26"/>
    <p:sldId id="295" r:id="rId27"/>
    <p:sldId id="270" r:id="rId28"/>
    <p:sldId id="304" r:id="rId29"/>
    <p:sldId id="272" r:id="rId30"/>
    <p:sldId id="273" r:id="rId31"/>
    <p:sldId id="276" r:id="rId32"/>
    <p:sldId id="277" r:id="rId33"/>
    <p:sldId id="282" r:id="rId34"/>
    <p:sldId id="305" r:id="rId35"/>
    <p:sldId id="301" r:id="rId36"/>
  </p:sldIdLst>
  <p:sldSz cx="12192000" cy="6858000"/>
  <p:notesSz cx="6886575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C316DFB-AFD3-46D0-B75C-010C0DE709B2}">
          <p14:sldIdLst>
            <p14:sldId id="274"/>
            <p14:sldId id="299"/>
            <p14:sldId id="300"/>
            <p14:sldId id="296"/>
            <p14:sldId id="297"/>
            <p14:sldId id="298"/>
            <p14:sldId id="291"/>
            <p14:sldId id="287"/>
            <p14:sldId id="259"/>
            <p14:sldId id="260"/>
            <p14:sldId id="261"/>
            <p14:sldId id="288"/>
            <p14:sldId id="289"/>
            <p14:sldId id="263"/>
            <p14:sldId id="264"/>
            <p14:sldId id="292"/>
            <p14:sldId id="266"/>
            <p14:sldId id="294"/>
            <p14:sldId id="267"/>
            <p14:sldId id="302"/>
            <p14:sldId id="303"/>
            <p14:sldId id="268"/>
            <p14:sldId id="290"/>
            <p14:sldId id="293"/>
            <p14:sldId id="279"/>
            <p14:sldId id="295"/>
            <p14:sldId id="270"/>
            <p14:sldId id="304"/>
            <p14:sldId id="272"/>
            <p14:sldId id="273"/>
            <p14:sldId id="276"/>
            <p14:sldId id="277"/>
          </p14:sldIdLst>
        </p14:section>
        <p14:section name="Section sans titre" id="{DDA8E7FA-81A5-4CE3-BA09-D3BDAAB98726}">
          <p14:sldIdLst>
            <p14:sldId id="282"/>
            <p14:sldId id="305"/>
          </p14:sldIdLst>
        </p14:section>
        <p14:section name="Section sans titre" id="{07A8BE50-DC6E-45FE-8667-312C6F47CF98}">
          <p14:sldIdLst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6D09F-610C-4530-B191-A8AA3536A9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7F9348-90C6-4245-A89E-B412A2E5E38B}">
      <dgm:prSet phldrT="[Texte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Non-modifiables</a:t>
          </a:r>
        </a:p>
      </dgm:t>
    </dgm:pt>
    <dgm:pt modelId="{92A4FA23-66F3-49A3-9914-C0B5F3186F8C}" type="parTrans" cxnId="{8CFEC726-7673-4F66-899F-F2D6723742A6}">
      <dgm:prSet/>
      <dgm:spPr/>
      <dgm:t>
        <a:bodyPr/>
        <a:lstStyle/>
        <a:p>
          <a:endParaRPr lang="fr-FR"/>
        </a:p>
      </dgm:t>
    </dgm:pt>
    <dgm:pt modelId="{33B65047-1617-48A1-92C4-78DB06FB4C80}" type="sibTrans" cxnId="{8CFEC726-7673-4F66-899F-F2D6723742A6}">
      <dgm:prSet/>
      <dgm:spPr/>
      <dgm:t>
        <a:bodyPr/>
        <a:lstStyle/>
        <a:p>
          <a:endParaRPr lang="fr-FR"/>
        </a:p>
      </dgm:t>
    </dgm:pt>
    <dgm:pt modelId="{141F9E48-6D96-4485-85BB-467EC0920BF6}">
      <dgm:prSet phldrT="[Texte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</a:t>
          </a:r>
        </a:p>
      </dgm:t>
    </dgm:pt>
    <dgm:pt modelId="{45069F40-AD02-4D0F-8525-9E891D736DCF}" type="parTrans" cxnId="{08E5B85A-0EB5-4E09-A9D5-60679B0CB442}">
      <dgm:prSet/>
      <dgm:spPr/>
      <dgm:t>
        <a:bodyPr/>
        <a:lstStyle/>
        <a:p>
          <a:endParaRPr lang="fr-FR"/>
        </a:p>
      </dgm:t>
    </dgm:pt>
    <dgm:pt modelId="{4BC37D40-9E1C-4F92-9D9D-855B98D3CFCD}" type="sibTrans" cxnId="{08E5B85A-0EB5-4E09-A9D5-60679B0CB442}">
      <dgm:prSet/>
      <dgm:spPr/>
      <dgm:t>
        <a:bodyPr/>
        <a:lstStyle/>
        <a:p>
          <a:endParaRPr lang="fr-FR"/>
        </a:p>
      </dgm:t>
    </dgm:pt>
    <dgm:pt modelId="{E646B63E-CD5C-48D5-AA1F-D44ACBE04812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Sexe</a:t>
          </a:r>
        </a:p>
      </dgm:t>
    </dgm:pt>
    <dgm:pt modelId="{E1798877-70CB-470C-9A2B-9765F7D1F9B3}" type="parTrans" cxnId="{F6FCC827-71E8-4BAE-BD36-5FFCEB95DCFC}">
      <dgm:prSet/>
      <dgm:spPr/>
      <dgm:t>
        <a:bodyPr/>
        <a:lstStyle/>
        <a:p>
          <a:endParaRPr lang="fr-FR"/>
        </a:p>
      </dgm:t>
    </dgm:pt>
    <dgm:pt modelId="{068C6DC1-18F5-43AA-980B-B1F015665C2C}" type="sibTrans" cxnId="{F6FCC827-71E8-4BAE-BD36-5FFCEB95DCFC}">
      <dgm:prSet/>
      <dgm:spPr/>
      <dgm:t>
        <a:bodyPr/>
        <a:lstStyle/>
        <a:p>
          <a:endParaRPr lang="fr-FR"/>
        </a:p>
      </dgm:t>
    </dgm:pt>
    <dgm:pt modelId="{E2735559-E25C-4791-A398-9DF0DA69947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Hérédité</a:t>
          </a:r>
        </a:p>
      </dgm:t>
    </dgm:pt>
    <dgm:pt modelId="{41AC6697-48BE-4E2F-921C-38A075DBF1CB}" type="parTrans" cxnId="{C6AEFDB2-AE44-46AD-90B8-3F16B44F4C0F}">
      <dgm:prSet/>
      <dgm:spPr/>
      <dgm:t>
        <a:bodyPr/>
        <a:lstStyle/>
        <a:p>
          <a:endParaRPr lang="fr-FR"/>
        </a:p>
      </dgm:t>
    </dgm:pt>
    <dgm:pt modelId="{B2A99917-8E6B-4BDD-A540-F039FF4E958E}" type="sibTrans" cxnId="{C6AEFDB2-AE44-46AD-90B8-3F16B44F4C0F}">
      <dgm:prSet/>
      <dgm:spPr/>
      <dgm:t>
        <a:bodyPr/>
        <a:lstStyle/>
        <a:p>
          <a:endParaRPr lang="fr-FR"/>
        </a:p>
      </dgm:t>
    </dgm:pt>
    <dgm:pt modelId="{C8918E70-A5E3-4F0D-A9E6-74EF19A0CB03}" type="pres">
      <dgm:prSet presAssocID="{8A06D09F-610C-4530-B191-A8AA3536A9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BF8299-56B5-46B2-BDDA-04144DDD60FB}" type="pres">
      <dgm:prSet presAssocID="{4F7F9348-90C6-4245-A89E-B412A2E5E38B}" presName="hierRoot1" presStyleCnt="0">
        <dgm:presLayoutVars>
          <dgm:hierBranch val="init"/>
        </dgm:presLayoutVars>
      </dgm:prSet>
      <dgm:spPr/>
    </dgm:pt>
    <dgm:pt modelId="{B85C88A3-9B64-4031-BADD-F8E26C1C5337}" type="pres">
      <dgm:prSet presAssocID="{4F7F9348-90C6-4245-A89E-B412A2E5E38B}" presName="rootComposite1" presStyleCnt="0"/>
      <dgm:spPr/>
    </dgm:pt>
    <dgm:pt modelId="{633EC507-155F-4C28-81CD-A99AB1648F45}" type="pres">
      <dgm:prSet presAssocID="{4F7F9348-90C6-4245-A89E-B412A2E5E38B}" presName="rootText1" presStyleLbl="node0" presStyleIdx="0" presStyleCnt="1" custScaleX="275044" custScaleY="43450">
        <dgm:presLayoutVars>
          <dgm:chPref val="3"/>
        </dgm:presLayoutVars>
      </dgm:prSet>
      <dgm:spPr/>
    </dgm:pt>
    <dgm:pt modelId="{6D52EC76-BFBB-4D5C-8835-2DAC9DD7A7C3}" type="pres">
      <dgm:prSet presAssocID="{4F7F9348-90C6-4245-A89E-B412A2E5E38B}" presName="rootConnector1" presStyleLbl="node1" presStyleIdx="0" presStyleCnt="0"/>
      <dgm:spPr/>
    </dgm:pt>
    <dgm:pt modelId="{19D61C06-617F-4E7E-B340-C2209B010680}" type="pres">
      <dgm:prSet presAssocID="{4F7F9348-90C6-4245-A89E-B412A2E5E38B}" presName="hierChild2" presStyleCnt="0"/>
      <dgm:spPr/>
    </dgm:pt>
    <dgm:pt modelId="{32CEF26A-30F2-4D10-8D7B-A896B6D86388}" type="pres">
      <dgm:prSet presAssocID="{45069F40-AD02-4D0F-8525-9E891D736DCF}" presName="Name37" presStyleLbl="parChTrans1D2" presStyleIdx="0" presStyleCnt="3"/>
      <dgm:spPr/>
    </dgm:pt>
    <dgm:pt modelId="{0B390686-68F1-4C78-841B-3584C057FC02}" type="pres">
      <dgm:prSet presAssocID="{141F9E48-6D96-4485-85BB-467EC0920BF6}" presName="hierRoot2" presStyleCnt="0">
        <dgm:presLayoutVars>
          <dgm:hierBranch val="init"/>
        </dgm:presLayoutVars>
      </dgm:prSet>
      <dgm:spPr/>
    </dgm:pt>
    <dgm:pt modelId="{7F5C92EE-7815-4AA1-8CAC-70E5A079E4E2}" type="pres">
      <dgm:prSet presAssocID="{141F9E48-6D96-4485-85BB-467EC0920BF6}" presName="rootComposite" presStyleCnt="0"/>
      <dgm:spPr/>
    </dgm:pt>
    <dgm:pt modelId="{5EDB111A-1FFC-414D-8016-3E3AC1FD938A}" type="pres">
      <dgm:prSet presAssocID="{141F9E48-6D96-4485-85BB-467EC0920BF6}" presName="rootText" presStyleLbl="node2" presStyleIdx="0" presStyleCnt="3" custScaleY="68026">
        <dgm:presLayoutVars>
          <dgm:chPref val="3"/>
        </dgm:presLayoutVars>
      </dgm:prSet>
      <dgm:spPr/>
    </dgm:pt>
    <dgm:pt modelId="{541A9C38-590B-4556-8E69-E577FC66EC15}" type="pres">
      <dgm:prSet presAssocID="{141F9E48-6D96-4485-85BB-467EC0920BF6}" presName="rootConnector" presStyleLbl="node2" presStyleIdx="0" presStyleCnt="3"/>
      <dgm:spPr/>
    </dgm:pt>
    <dgm:pt modelId="{87E6F780-9AFA-413B-B49C-F5AEC0B4AAC4}" type="pres">
      <dgm:prSet presAssocID="{141F9E48-6D96-4485-85BB-467EC0920BF6}" presName="hierChild4" presStyleCnt="0"/>
      <dgm:spPr/>
    </dgm:pt>
    <dgm:pt modelId="{7C6B565F-1ABD-40BB-B963-3028A6B849E2}" type="pres">
      <dgm:prSet presAssocID="{141F9E48-6D96-4485-85BB-467EC0920BF6}" presName="hierChild5" presStyleCnt="0"/>
      <dgm:spPr/>
    </dgm:pt>
    <dgm:pt modelId="{2F7E832E-4321-4396-BB6D-4CF005AF2BAA}" type="pres">
      <dgm:prSet presAssocID="{E1798877-70CB-470C-9A2B-9765F7D1F9B3}" presName="Name37" presStyleLbl="parChTrans1D2" presStyleIdx="1" presStyleCnt="3"/>
      <dgm:spPr/>
    </dgm:pt>
    <dgm:pt modelId="{A935E096-FBBB-4252-8FE7-80FE23B7152D}" type="pres">
      <dgm:prSet presAssocID="{E646B63E-CD5C-48D5-AA1F-D44ACBE04812}" presName="hierRoot2" presStyleCnt="0">
        <dgm:presLayoutVars>
          <dgm:hierBranch val="init"/>
        </dgm:presLayoutVars>
      </dgm:prSet>
      <dgm:spPr/>
    </dgm:pt>
    <dgm:pt modelId="{45E414FE-3439-41F2-9B3A-CC787186AEC1}" type="pres">
      <dgm:prSet presAssocID="{E646B63E-CD5C-48D5-AA1F-D44ACBE04812}" presName="rootComposite" presStyleCnt="0"/>
      <dgm:spPr/>
    </dgm:pt>
    <dgm:pt modelId="{698D2F2B-2F55-4A4C-8EE2-1231C75D8CC3}" type="pres">
      <dgm:prSet presAssocID="{E646B63E-CD5C-48D5-AA1F-D44ACBE04812}" presName="rootText" presStyleLbl="node2" presStyleIdx="1" presStyleCnt="3" custScaleY="65439">
        <dgm:presLayoutVars>
          <dgm:chPref val="3"/>
        </dgm:presLayoutVars>
      </dgm:prSet>
      <dgm:spPr/>
    </dgm:pt>
    <dgm:pt modelId="{E6CEA145-DB80-4AEA-9073-98BF2A92D2CD}" type="pres">
      <dgm:prSet presAssocID="{E646B63E-CD5C-48D5-AA1F-D44ACBE04812}" presName="rootConnector" presStyleLbl="node2" presStyleIdx="1" presStyleCnt="3"/>
      <dgm:spPr/>
    </dgm:pt>
    <dgm:pt modelId="{1DEFD2DA-3281-4F4B-814C-BBF877E54133}" type="pres">
      <dgm:prSet presAssocID="{E646B63E-CD5C-48D5-AA1F-D44ACBE04812}" presName="hierChild4" presStyleCnt="0"/>
      <dgm:spPr/>
    </dgm:pt>
    <dgm:pt modelId="{6AF2ACAE-797B-4A7A-AD21-E6BDF5974678}" type="pres">
      <dgm:prSet presAssocID="{E646B63E-CD5C-48D5-AA1F-D44ACBE04812}" presName="hierChild5" presStyleCnt="0"/>
      <dgm:spPr/>
    </dgm:pt>
    <dgm:pt modelId="{8AC3FBBF-D586-4B7D-8736-98D7270A115C}" type="pres">
      <dgm:prSet presAssocID="{41AC6697-48BE-4E2F-921C-38A075DBF1CB}" presName="Name37" presStyleLbl="parChTrans1D2" presStyleIdx="2" presStyleCnt="3"/>
      <dgm:spPr/>
    </dgm:pt>
    <dgm:pt modelId="{F3F1C737-2636-4B9D-A076-0AFDCE4E9A59}" type="pres">
      <dgm:prSet presAssocID="{E2735559-E25C-4791-A398-9DF0DA699476}" presName="hierRoot2" presStyleCnt="0">
        <dgm:presLayoutVars>
          <dgm:hierBranch val="init"/>
        </dgm:presLayoutVars>
      </dgm:prSet>
      <dgm:spPr/>
    </dgm:pt>
    <dgm:pt modelId="{000D9C81-881B-4A9C-BECC-A3487385E514}" type="pres">
      <dgm:prSet presAssocID="{E2735559-E25C-4791-A398-9DF0DA699476}" presName="rootComposite" presStyleCnt="0"/>
      <dgm:spPr/>
    </dgm:pt>
    <dgm:pt modelId="{5F87CCDC-0D52-459D-A985-6FFAEC180C9D}" type="pres">
      <dgm:prSet presAssocID="{E2735559-E25C-4791-A398-9DF0DA699476}" presName="rootText" presStyleLbl="node2" presStyleIdx="2" presStyleCnt="3" custScaleY="61292">
        <dgm:presLayoutVars>
          <dgm:chPref val="3"/>
        </dgm:presLayoutVars>
      </dgm:prSet>
      <dgm:spPr/>
    </dgm:pt>
    <dgm:pt modelId="{6E967759-8752-462A-BF8C-1302B660A61E}" type="pres">
      <dgm:prSet presAssocID="{E2735559-E25C-4791-A398-9DF0DA699476}" presName="rootConnector" presStyleLbl="node2" presStyleIdx="2" presStyleCnt="3"/>
      <dgm:spPr/>
    </dgm:pt>
    <dgm:pt modelId="{2D6631CC-265B-4BB0-80E9-2D17399CB70B}" type="pres">
      <dgm:prSet presAssocID="{E2735559-E25C-4791-A398-9DF0DA699476}" presName="hierChild4" presStyleCnt="0"/>
      <dgm:spPr/>
    </dgm:pt>
    <dgm:pt modelId="{F9E36DBA-16D6-4E13-B19F-D2C0AD3A33C2}" type="pres">
      <dgm:prSet presAssocID="{E2735559-E25C-4791-A398-9DF0DA699476}" presName="hierChild5" presStyleCnt="0"/>
      <dgm:spPr/>
    </dgm:pt>
    <dgm:pt modelId="{73CCD39B-BB36-4B41-B267-62A71B1079CC}" type="pres">
      <dgm:prSet presAssocID="{4F7F9348-90C6-4245-A89E-B412A2E5E38B}" presName="hierChild3" presStyleCnt="0"/>
      <dgm:spPr/>
    </dgm:pt>
  </dgm:ptLst>
  <dgm:cxnLst>
    <dgm:cxn modelId="{79577A04-E4DE-4978-B600-E765DCC47841}" type="presOf" srcId="{141F9E48-6D96-4485-85BB-467EC0920BF6}" destId="{5EDB111A-1FFC-414D-8016-3E3AC1FD938A}" srcOrd="0" destOrd="0" presId="urn:microsoft.com/office/officeart/2005/8/layout/orgChart1"/>
    <dgm:cxn modelId="{723BFE18-E19E-43C3-95E9-DFC31250F409}" type="presOf" srcId="{4F7F9348-90C6-4245-A89E-B412A2E5E38B}" destId="{6D52EC76-BFBB-4D5C-8835-2DAC9DD7A7C3}" srcOrd="1" destOrd="0" presId="urn:microsoft.com/office/officeart/2005/8/layout/orgChart1"/>
    <dgm:cxn modelId="{2B0C2F1F-9AAA-443E-A006-60EBAB036755}" type="presOf" srcId="{8A06D09F-610C-4530-B191-A8AA3536A9F3}" destId="{C8918E70-A5E3-4F0D-A9E6-74EF19A0CB03}" srcOrd="0" destOrd="0" presId="urn:microsoft.com/office/officeart/2005/8/layout/orgChart1"/>
    <dgm:cxn modelId="{D7FC2220-4E5D-4C43-A422-962A2AE3104E}" type="presOf" srcId="{4F7F9348-90C6-4245-A89E-B412A2E5E38B}" destId="{633EC507-155F-4C28-81CD-A99AB1648F45}" srcOrd="0" destOrd="0" presId="urn:microsoft.com/office/officeart/2005/8/layout/orgChart1"/>
    <dgm:cxn modelId="{8CFEC726-7673-4F66-899F-F2D6723742A6}" srcId="{8A06D09F-610C-4530-B191-A8AA3536A9F3}" destId="{4F7F9348-90C6-4245-A89E-B412A2E5E38B}" srcOrd="0" destOrd="0" parTransId="{92A4FA23-66F3-49A3-9914-C0B5F3186F8C}" sibTransId="{33B65047-1617-48A1-92C4-78DB06FB4C80}"/>
    <dgm:cxn modelId="{F6FCC827-71E8-4BAE-BD36-5FFCEB95DCFC}" srcId="{4F7F9348-90C6-4245-A89E-B412A2E5E38B}" destId="{E646B63E-CD5C-48D5-AA1F-D44ACBE04812}" srcOrd="1" destOrd="0" parTransId="{E1798877-70CB-470C-9A2B-9765F7D1F9B3}" sibTransId="{068C6DC1-18F5-43AA-980B-B1F015665C2C}"/>
    <dgm:cxn modelId="{68AB9761-DDAD-4AC3-8197-F1BEF3845EF1}" type="presOf" srcId="{E646B63E-CD5C-48D5-AA1F-D44ACBE04812}" destId="{E6CEA145-DB80-4AEA-9073-98BF2A92D2CD}" srcOrd="1" destOrd="0" presId="urn:microsoft.com/office/officeart/2005/8/layout/orgChart1"/>
    <dgm:cxn modelId="{90FD9D4A-9F58-4CDA-987E-B51052875A75}" type="presOf" srcId="{45069F40-AD02-4D0F-8525-9E891D736DCF}" destId="{32CEF26A-30F2-4D10-8D7B-A896B6D86388}" srcOrd="0" destOrd="0" presId="urn:microsoft.com/office/officeart/2005/8/layout/orgChart1"/>
    <dgm:cxn modelId="{08E5B85A-0EB5-4E09-A9D5-60679B0CB442}" srcId="{4F7F9348-90C6-4245-A89E-B412A2E5E38B}" destId="{141F9E48-6D96-4485-85BB-467EC0920BF6}" srcOrd="0" destOrd="0" parTransId="{45069F40-AD02-4D0F-8525-9E891D736DCF}" sibTransId="{4BC37D40-9E1C-4F92-9D9D-855B98D3CFCD}"/>
    <dgm:cxn modelId="{8AF8E981-AC09-4180-9B42-A5C547206F27}" type="presOf" srcId="{E646B63E-CD5C-48D5-AA1F-D44ACBE04812}" destId="{698D2F2B-2F55-4A4C-8EE2-1231C75D8CC3}" srcOrd="0" destOrd="0" presId="urn:microsoft.com/office/officeart/2005/8/layout/orgChart1"/>
    <dgm:cxn modelId="{C6AEFDB2-AE44-46AD-90B8-3F16B44F4C0F}" srcId="{4F7F9348-90C6-4245-A89E-B412A2E5E38B}" destId="{E2735559-E25C-4791-A398-9DF0DA699476}" srcOrd="2" destOrd="0" parTransId="{41AC6697-48BE-4E2F-921C-38A075DBF1CB}" sibTransId="{B2A99917-8E6B-4BDD-A540-F039FF4E958E}"/>
    <dgm:cxn modelId="{C2EE8AB7-DAAF-4A7E-91C5-38B206621BC5}" type="presOf" srcId="{E2735559-E25C-4791-A398-9DF0DA699476}" destId="{5F87CCDC-0D52-459D-A985-6FFAEC180C9D}" srcOrd="0" destOrd="0" presId="urn:microsoft.com/office/officeart/2005/8/layout/orgChart1"/>
    <dgm:cxn modelId="{640C73BB-42F9-464C-BA75-324EB396BD01}" type="presOf" srcId="{E2735559-E25C-4791-A398-9DF0DA699476}" destId="{6E967759-8752-462A-BF8C-1302B660A61E}" srcOrd="1" destOrd="0" presId="urn:microsoft.com/office/officeart/2005/8/layout/orgChart1"/>
    <dgm:cxn modelId="{F218B5C3-A1C8-49BD-818E-990F61FC7302}" type="presOf" srcId="{E1798877-70CB-470C-9A2B-9765F7D1F9B3}" destId="{2F7E832E-4321-4396-BB6D-4CF005AF2BAA}" srcOrd="0" destOrd="0" presId="urn:microsoft.com/office/officeart/2005/8/layout/orgChart1"/>
    <dgm:cxn modelId="{2B8AE1D8-7714-40FD-B2CF-F9897288C570}" type="presOf" srcId="{141F9E48-6D96-4485-85BB-467EC0920BF6}" destId="{541A9C38-590B-4556-8E69-E577FC66EC15}" srcOrd="1" destOrd="0" presId="urn:microsoft.com/office/officeart/2005/8/layout/orgChart1"/>
    <dgm:cxn modelId="{72D74DF7-422D-42D9-882C-D1385D55735B}" type="presOf" srcId="{41AC6697-48BE-4E2F-921C-38A075DBF1CB}" destId="{8AC3FBBF-D586-4B7D-8736-98D7270A115C}" srcOrd="0" destOrd="0" presId="urn:microsoft.com/office/officeart/2005/8/layout/orgChart1"/>
    <dgm:cxn modelId="{04E0B858-9312-45C1-B6F1-BB5399DBCF93}" type="presParOf" srcId="{C8918E70-A5E3-4F0D-A9E6-74EF19A0CB03}" destId="{B8BF8299-56B5-46B2-BDDA-04144DDD60FB}" srcOrd="0" destOrd="0" presId="urn:microsoft.com/office/officeart/2005/8/layout/orgChart1"/>
    <dgm:cxn modelId="{3C551615-FB8A-4816-B7D2-20A3CDBD0CA5}" type="presParOf" srcId="{B8BF8299-56B5-46B2-BDDA-04144DDD60FB}" destId="{B85C88A3-9B64-4031-BADD-F8E26C1C5337}" srcOrd="0" destOrd="0" presId="urn:microsoft.com/office/officeart/2005/8/layout/orgChart1"/>
    <dgm:cxn modelId="{DE26716E-D1A8-4DE5-969E-88A4DCEF76DC}" type="presParOf" srcId="{B85C88A3-9B64-4031-BADD-F8E26C1C5337}" destId="{633EC507-155F-4C28-81CD-A99AB1648F45}" srcOrd="0" destOrd="0" presId="urn:microsoft.com/office/officeart/2005/8/layout/orgChart1"/>
    <dgm:cxn modelId="{0E6D4E31-392F-4082-A6C4-9203A2E30920}" type="presParOf" srcId="{B85C88A3-9B64-4031-BADD-F8E26C1C5337}" destId="{6D52EC76-BFBB-4D5C-8835-2DAC9DD7A7C3}" srcOrd="1" destOrd="0" presId="urn:microsoft.com/office/officeart/2005/8/layout/orgChart1"/>
    <dgm:cxn modelId="{5CCD62C7-DB68-4CBC-BD2D-939F270CA1CF}" type="presParOf" srcId="{B8BF8299-56B5-46B2-BDDA-04144DDD60FB}" destId="{19D61C06-617F-4E7E-B340-C2209B010680}" srcOrd="1" destOrd="0" presId="urn:microsoft.com/office/officeart/2005/8/layout/orgChart1"/>
    <dgm:cxn modelId="{1FB4A862-AE75-452B-9E9C-05256FFEF5F7}" type="presParOf" srcId="{19D61C06-617F-4E7E-B340-C2209B010680}" destId="{32CEF26A-30F2-4D10-8D7B-A896B6D86388}" srcOrd="0" destOrd="0" presId="urn:microsoft.com/office/officeart/2005/8/layout/orgChart1"/>
    <dgm:cxn modelId="{A87A8D70-8120-42D0-B6F7-CD772953CB74}" type="presParOf" srcId="{19D61C06-617F-4E7E-B340-C2209B010680}" destId="{0B390686-68F1-4C78-841B-3584C057FC02}" srcOrd="1" destOrd="0" presId="urn:microsoft.com/office/officeart/2005/8/layout/orgChart1"/>
    <dgm:cxn modelId="{77A9FD01-B6EA-4CC8-8D00-83600F6F32DC}" type="presParOf" srcId="{0B390686-68F1-4C78-841B-3584C057FC02}" destId="{7F5C92EE-7815-4AA1-8CAC-70E5A079E4E2}" srcOrd="0" destOrd="0" presId="urn:microsoft.com/office/officeart/2005/8/layout/orgChart1"/>
    <dgm:cxn modelId="{58DC7108-5DEC-4BD0-89AB-FB445FF66B36}" type="presParOf" srcId="{7F5C92EE-7815-4AA1-8CAC-70E5A079E4E2}" destId="{5EDB111A-1FFC-414D-8016-3E3AC1FD938A}" srcOrd="0" destOrd="0" presId="urn:microsoft.com/office/officeart/2005/8/layout/orgChart1"/>
    <dgm:cxn modelId="{3EDD2233-7DA0-4F04-9B0A-1362B1D4B402}" type="presParOf" srcId="{7F5C92EE-7815-4AA1-8CAC-70E5A079E4E2}" destId="{541A9C38-590B-4556-8E69-E577FC66EC15}" srcOrd="1" destOrd="0" presId="urn:microsoft.com/office/officeart/2005/8/layout/orgChart1"/>
    <dgm:cxn modelId="{5194AAB2-D08E-417C-80C7-3E186ECA86C8}" type="presParOf" srcId="{0B390686-68F1-4C78-841B-3584C057FC02}" destId="{87E6F780-9AFA-413B-B49C-F5AEC0B4AAC4}" srcOrd="1" destOrd="0" presId="urn:microsoft.com/office/officeart/2005/8/layout/orgChart1"/>
    <dgm:cxn modelId="{63D37EBA-F3EF-4F7C-944F-5095C33ACFDD}" type="presParOf" srcId="{0B390686-68F1-4C78-841B-3584C057FC02}" destId="{7C6B565F-1ABD-40BB-B963-3028A6B849E2}" srcOrd="2" destOrd="0" presId="urn:microsoft.com/office/officeart/2005/8/layout/orgChart1"/>
    <dgm:cxn modelId="{97956A05-4489-4F3D-867F-817F071A9BF1}" type="presParOf" srcId="{19D61C06-617F-4E7E-B340-C2209B010680}" destId="{2F7E832E-4321-4396-BB6D-4CF005AF2BAA}" srcOrd="2" destOrd="0" presId="urn:microsoft.com/office/officeart/2005/8/layout/orgChart1"/>
    <dgm:cxn modelId="{5FF177B0-83AE-40BD-BB08-49E6D7A66248}" type="presParOf" srcId="{19D61C06-617F-4E7E-B340-C2209B010680}" destId="{A935E096-FBBB-4252-8FE7-80FE23B7152D}" srcOrd="3" destOrd="0" presId="urn:microsoft.com/office/officeart/2005/8/layout/orgChart1"/>
    <dgm:cxn modelId="{8887900C-FFC7-4FC8-94A3-BBF2B9B35A77}" type="presParOf" srcId="{A935E096-FBBB-4252-8FE7-80FE23B7152D}" destId="{45E414FE-3439-41F2-9B3A-CC787186AEC1}" srcOrd="0" destOrd="0" presId="urn:microsoft.com/office/officeart/2005/8/layout/orgChart1"/>
    <dgm:cxn modelId="{62C5E573-1613-42F4-A066-89110679D774}" type="presParOf" srcId="{45E414FE-3439-41F2-9B3A-CC787186AEC1}" destId="{698D2F2B-2F55-4A4C-8EE2-1231C75D8CC3}" srcOrd="0" destOrd="0" presId="urn:microsoft.com/office/officeart/2005/8/layout/orgChart1"/>
    <dgm:cxn modelId="{EFF3BD89-E912-44D4-9D63-26E98DAA30FB}" type="presParOf" srcId="{45E414FE-3439-41F2-9B3A-CC787186AEC1}" destId="{E6CEA145-DB80-4AEA-9073-98BF2A92D2CD}" srcOrd="1" destOrd="0" presId="urn:microsoft.com/office/officeart/2005/8/layout/orgChart1"/>
    <dgm:cxn modelId="{D8BEA6E5-0A84-48E2-9C88-0C86E8CC5496}" type="presParOf" srcId="{A935E096-FBBB-4252-8FE7-80FE23B7152D}" destId="{1DEFD2DA-3281-4F4B-814C-BBF877E54133}" srcOrd="1" destOrd="0" presId="urn:microsoft.com/office/officeart/2005/8/layout/orgChart1"/>
    <dgm:cxn modelId="{E98CA5C7-2CB4-4989-B7DD-60BE35804AC7}" type="presParOf" srcId="{A935E096-FBBB-4252-8FE7-80FE23B7152D}" destId="{6AF2ACAE-797B-4A7A-AD21-E6BDF5974678}" srcOrd="2" destOrd="0" presId="urn:microsoft.com/office/officeart/2005/8/layout/orgChart1"/>
    <dgm:cxn modelId="{41994F2A-5D33-47C3-B0A3-BFF1ED949C1F}" type="presParOf" srcId="{19D61C06-617F-4E7E-B340-C2209B010680}" destId="{8AC3FBBF-D586-4B7D-8736-98D7270A115C}" srcOrd="4" destOrd="0" presId="urn:microsoft.com/office/officeart/2005/8/layout/orgChart1"/>
    <dgm:cxn modelId="{4782F01F-34F2-41F3-AF29-4F2FFF428868}" type="presParOf" srcId="{19D61C06-617F-4E7E-B340-C2209B010680}" destId="{F3F1C737-2636-4B9D-A076-0AFDCE4E9A59}" srcOrd="5" destOrd="0" presId="urn:microsoft.com/office/officeart/2005/8/layout/orgChart1"/>
    <dgm:cxn modelId="{FAE76919-0C2F-489E-B79D-CA625A7F7AEC}" type="presParOf" srcId="{F3F1C737-2636-4B9D-A076-0AFDCE4E9A59}" destId="{000D9C81-881B-4A9C-BECC-A3487385E514}" srcOrd="0" destOrd="0" presId="urn:microsoft.com/office/officeart/2005/8/layout/orgChart1"/>
    <dgm:cxn modelId="{6D5BEDFE-F345-4B45-B6CC-880745299FB8}" type="presParOf" srcId="{000D9C81-881B-4A9C-BECC-A3487385E514}" destId="{5F87CCDC-0D52-459D-A985-6FFAEC180C9D}" srcOrd="0" destOrd="0" presId="urn:microsoft.com/office/officeart/2005/8/layout/orgChart1"/>
    <dgm:cxn modelId="{9AF0831D-2151-4B2C-92F5-16AC4C4FE4BD}" type="presParOf" srcId="{000D9C81-881B-4A9C-BECC-A3487385E514}" destId="{6E967759-8752-462A-BF8C-1302B660A61E}" srcOrd="1" destOrd="0" presId="urn:microsoft.com/office/officeart/2005/8/layout/orgChart1"/>
    <dgm:cxn modelId="{675EA53F-A3A7-4D3D-A3ED-EC030C9A34F5}" type="presParOf" srcId="{F3F1C737-2636-4B9D-A076-0AFDCE4E9A59}" destId="{2D6631CC-265B-4BB0-80E9-2D17399CB70B}" srcOrd="1" destOrd="0" presId="urn:microsoft.com/office/officeart/2005/8/layout/orgChart1"/>
    <dgm:cxn modelId="{173EE723-07B7-4050-8EE1-9FD90603E6C4}" type="presParOf" srcId="{F3F1C737-2636-4B9D-A076-0AFDCE4E9A59}" destId="{F9E36DBA-16D6-4E13-B19F-D2C0AD3A33C2}" srcOrd="2" destOrd="0" presId="urn:microsoft.com/office/officeart/2005/8/layout/orgChart1"/>
    <dgm:cxn modelId="{C0FA498B-CB02-49DE-AFAD-F8B0B9BE5757}" type="presParOf" srcId="{B8BF8299-56B5-46B2-BDDA-04144DDD60FB}" destId="{73CCD39B-BB36-4B41-B267-62A71B1079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06D09F-610C-4530-B191-A8AA3536A9F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F7F9348-90C6-4245-A89E-B412A2E5E38B}">
      <dgm:prSet phldrT="[Texte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Modifiables</a:t>
          </a:r>
        </a:p>
      </dgm:t>
    </dgm:pt>
    <dgm:pt modelId="{92A4FA23-66F3-49A3-9914-C0B5F3186F8C}" type="parTrans" cxnId="{8CFEC726-7673-4F66-899F-F2D6723742A6}">
      <dgm:prSet/>
      <dgm:spPr/>
      <dgm:t>
        <a:bodyPr/>
        <a:lstStyle/>
        <a:p>
          <a:endParaRPr lang="fr-FR"/>
        </a:p>
      </dgm:t>
    </dgm:pt>
    <dgm:pt modelId="{33B65047-1617-48A1-92C4-78DB06FB4C80}" type="sibTrans" cxnId="{8CFEC726-7673-4F66-899F-F2D6723742A6}">
      <dgm:prSet/>
      <dgm:spPr/>
      <dgm:t>
        <a:bodyPr/>
        <a:lstStyle/>
        <a:p>
          <a:endParaRPr lang="fr-FR"/>
        </a:p>
      </dgm:t>
    </dgm:pt>
    <dgm:pt modelId="{141F9E48-6D96-4485-85BB-467EC0920BF6}">
      <dgm:prSet phldrT="[Texte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Facteurs de risque </a:t>
          </a:r>
        </a:p>
      </dgm:t>
    </dgm:pt>
    <dgm:pt modelId="{45069F40-AD02-4D0F-8525-9E891D736DCF}" type="parTrans" cxnId="{08E5B85A-0EB5-4E09-A9D5-60679B0CB442}">
      <dgm:prSet/>
      <dgm:spPr/>
      <dgm:t>
        <a:bodyPr/>
        <a:lstStyle/>
        <a:p>
          <a:endParaRPr lang="fr-FR"/>
        </a:p>
      </dgm:t>
    </dgm:pt>
    <dgm:pt modelId="{4BC37D40-9E1C-4F92-9D9D-855B98D3CFCD}" type="sibTrans" cxnId="{08E5B85A-0EB5-4E09-A9D5-60679B0CB442}">
      <dgm:prSet/>
      <dgm:spPr/>
      <dgm:t>
        <a:bodyPr/>
        <a:lstStyle/>
        <a:p>
          <a:endParaRPr lang="fr-FR"/>
        </a:p>
      </dgm:t>
    </dgm:pt>
    <dgm:pt modelId="{E646B63E-CD5C-48D5-AA1F-D44ACBE04812}">
      <dgm:prSet phldrT="[Texte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Facteurs protecteurs </a:t>
          </a:r>
        </a:p>
      </dgm:t>
    </dgm:pt>
    <dgm:pt modelId="{E1798877-70CB-470C-9A2B-9765F7D1F9B3}" type="parTrans" cxnId="{F6FCC827-71E8-4BAE-BD36-5FFCEB95DCFC}">
      <dgm:prSet/>
      <dgm:spPr/>
      <dgm:t>
        <a:bodyPr/>
        <a:lstStyle/>
        <a:p>
          <a:endParaRPr lang="fr-FR"/>
        </a:p>
      </dgm:t>
    </dgm:pt>
    <dgm:pt modelId="{068C6DC1-18F5-43AA-980B-B1F015665C2C}" type="sibTrans" cxnId="{F6FCC827-71E8-4BAE-BD36-5FFCEB95DCFC}">
      <dgm:prSet/>
      <dgm:spPr/>
      <dgm:t>
        <a:bodyPr/>
        <a:lstStyle/>
        <a:p>
          <a:endParaRPr lang="fr-FR"/>
        </a:p>
      </dgm:t>
    </dgm:pt>
    <dgm:pt modelId="{B3237646-CBDD-4A3C-8F52-D8B292529480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Tabagisme</a:t>
          </a:r>
        </a:p>
        <a:p>
          <a:r>
            <a:rPr lang="fr-FR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Sevrage tabagique</a:t>
          </a:r>
        </a:p>
      </dgm:t>
    </dgm:pt>
    <dgm:pt modelId="{7EBD8404-501D-47E9-BDFE-035E8AA4057D}" type="parTrans" cxnId="{86252EC1-46FE-4DA4-80D0-77DD29E773CA}">
      <dgm:prSet/>
      <dgm:spPr/>
      <dgm:t>
        <a:bodyPr/>
        <a:lstStyle/>
        <a:p>
          <a:endParaRPr lang="fr-FR"/>
        </a:p>
      </dgm:t>
    </dgm:pt>
    <dgm:pt modelId="{68FF4125-6158-4984-A948-A9E813CC9125}" type="sibTrans" cxnId="{86252EC1-46FE-4DA4-80D0-77DD29E773CA}">
      <dgm:prSet/>
      <dgm:spPr/>
      <dgm:t>
        <a:bodyPr/>
        <a:lstStyle/>
        <a:p>
          <a:endParaRPr lang="fr-FR"/>
        </a:p>
      </dgm:t>
    </dgm:pt>
    <dgm:pt modelId="{AA382EF3-8471-4193-9F1E-65ED54EA635E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DT2</a:t>
          </a:r>
        </a:p>
        <a:p>
          <a:r>
            <a:rPr lang="fr-FR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Limiter les produits sucrés</a:t>
          </a:r>
        </a:p>
      </dgm:t>
    </dgm:pt>
    <dgm:pt modelId="{538F6478-DC00-4A16-9BB2-861968C49243}" type="parTrans" cxnId="{9FA548F5-8C27-41E9-8A2A-D6A9A479BA88}">
      <dgm:prSet/>
      <dgm:spPr/>
      <dgm:t>
        <a:bodyPr/>
        <a:lstStyle/>
        <a:p>
          <a:endParaRPr lang="fr-FR"/>
        </a:p>
      </dgm:t>
    </dgm:pt>
    <dgm:pt modelId="{2FA63CFD-DA57-4CF3-9B84-1E5FFA91FFD6}" type="sibTrans" cxnId="{9FA548F5-8C27-41E9-8A2A-D6A9A479BA88}">
      <dgm:prSet/>
      <dgm:spPr/>
      <dgm:t>
        <a:bodyPr/>
        <a:lstStyle/>
        <a:p>
          <a:endParaRPr lang="fr-FR"/>
        </a:p>
      </dgm:t>
    </dgm:pt>
    <dgm:pt modelId="{183A1422-71F7-49E5-9420-0C4F52C0B715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Consommation de fruits et légumes</a:t>
          </a:r>
        </a:p>
      </dgm:t>
    </dgm:pt>
    <dgm:pt modelId="{D35B4EC3-BD4B-4F78-AEA3-A1DAE738661A}" type="parTrans" cxnId="{30FA859F-A39C-48B2-BED3-A75018752B43}">
      <dgm:prSet/>
      <dgm:spPr/>
      <dgm:t>
        <a:bodyPr/>
        <a:lstStyle/>
        <a:p>
          <a:endParaRPr lang="fr-FR"/>
        </a:p>
      </dgm:t>
    </dgm:pt>
    <dgm:pt modelId="{94F86820-6734-492C-B43C-5E5D61268BDA}" type="sibTrans" cxnId="{30FA859F-A39C-48B2-BED3-A75018752B43}">
      <dgm:prSet/>
      <dgm:spPr/>
      <dgm:t>
        <a:bodyPr/>
        <a:lstStyle/>
        <a:p>
          <a:endParaRPr lang="fr-FR"/>
        </a:p>
      </dgm:t>
    </dgm:pt>
    <dgm:pt modelId="{A56D7433-2D76-4074-A142-6A5021B28CB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Activité physique: </a:t>
          </a:r>
        </a:p>
        <a:p>
          <a:r>
            <a:rPr lang="fr-FR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30 min 5 fois /semaine chez l’adulte</a:t>
          </a:r>
        </a:p>
        <a:p>
          <a:r>
            <a:rPr lang="fr-FR" sz="1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 h /jour chez l’enfant</a:t>
          </a:r>
        </a:p>
      </dgm:t>
    </dgm:pt>
    <dgm:pt modelId="{3F0295CB-7AF0-48FB-808C-9D99C0D41C5C}" type="parTrans" cxnId="{DB204EAF-439B-4E1B-93B1-BAC33AA13AB5}">
      <dgm:prSet/>
      <dgm:spPr/>
      <dgm:t>
        <a:bodyPr/>
        <a:lstStyle/>
        <a:p>
          <a:endParaRPr lang="fr-FR"/>
        </a:p>
      </dgm:t>
    </dgm:pt>
    <dgm:pt modelId="{C537E777-BF55-4D96-897A-4AD160F7C6A8}" type="sibTrans" cxnId="{DB204EAF-439B-4E1B-93B1-BAC33AA13AB5}">
      <dgm:prSet/>
      <dgm:spPr/>
      <dgm:t>
        <a:bodyPr/>
        <a:lstStyle/>
        <a:p>
          <a:endParaRPr lang="fr-FR"/>
        </a:p>
      </dgm:t>
    </dgm:pt>
    <dgm:pt modelId="{06DCE9AF-D79D-4433-BE9E-3D9567B7B2F7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Consommation modérée d’alcool</a:t>
          </a:r>
        </a:p>
        <a:p>
          <a:r>
            <a: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Maximum 2 verres/j-homme 1 verre/j-femme </a:t>
          </a:r>
        </a:p>
        <a:p>
          <a:r>
            <a:rPr lang="fr-FR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 pas tous les jours</a:t>
          </a:r>
        </a:p>
      </dgm:t>
    </dgm:pt>
    <dgm:pt modelId="{6178717F-44D4-4030-83AA-7D393C7A57E4}" type="parTrans" cxnId="{29E11CDC-7E83-432B-99A0-C8B97F87C7A6}">
      <dgm:prSet/>
      <dgm:spPr/>
      <dgm:t>
        <a:bodyPr/>
        <a:lstStyle/>
        <a:p>
          <a:endParaRPr lang="fr-FR"/>
        </a:p>
      </dgm:t>
    </dgm:pt>
    <dgm:pt modelId="{B4F67E15-FBF6-4D9E-BC52-8ADA673F5D11}" type="sibTrans" cxnId="{29E11CDC-7E83-432B-99A0-C8B97F87C7A6}">
      <dgm:prSet/>
      <dgm:spPr/>
      <dgm:t>
        <a:bodyPr/>
        <a:lstStyle/>
        <a:p>
          <a:endParaRPr lang="fr-FR"/>
        </a:p>
      </dgm:t>
    </dgm:pt>
    <dgm:pt modelId="{C7D908F0-0071-415E-8F11-C9BDF2289A2C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HTA</a:t>
          </a:r>
        </a:p>
        <a:p>
          <a:r>
            <a:rPr lang="fr-FR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SEL max 5g / jour (OMS)</a:t>
          </a:r>
        </a:p>
      </dgm:t>
    </dgm:pt>
    <dgm:pt modelId="{393BECEC-70F5-4252-8BA6-B855506BD663}" type="parTrans" cxnId="{DBA57319-4A3D-4E18-AB32-519E5244F140}">
      <dgm:prSet/>
      <dgm:spPr/>
      <dgm:t>
        <a:bodyPr/>
        <a:lstStyle/>
        <a:p>
          <a:endParaRPr lang="fr-FR"/>
        </a:p>
      </dgm:t>
    </dgm:pt>
    <dgm:pt modelId="{E84DEF80-44E8-4A8D-A5DE-9DAB86ADC697}" type="sibTrans" cxnId="{DBA57319-4A3D-4E18-AB32-519E5244F140}">
      <dgm:prSet/>
      <dgm:spPr/>
      <dgm:t>
        <a:bodyPr/>
        <a:lstStyle/>
        <a:p>
          <a:endParaRPr lang="fr-FR"/>
        </a:p>
      </dgm:t>
    </dgm:pt>
    <dgm:pt modelId="{9E8D7080-796A-497A-9C26-8F5586D42AB3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Hypercholestérolémie</a:t>
          </a:r>
        </a:p>
        <a:p>
          <a:r>
            <a:rPr lang="fr-FR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Privilégier les graisses insaturées</a:t>
          </a:r>
        </a:p>
      </dgm:t>
    </dgm:pt>
    <dgm:pt modelId="{5E4FFD13-028D-43BD-AAEA-CA85DACFEC55}" type="parTrans" cxnId="{26FA236D-4194-400A-91BC-CDD6F3027740}">
      <dgm:prSet/>
      <dgm:spPr/>
      <dgm:t>
        <a:bodyPr/>
        <a:lstStyle/>
        <a:p>
          <a:endParaRPr lang="fr-FR"/>
        </a:p>
      </dgm:t>
    </dgm:pt>
    <dgm:pt modelId="{2A1C1C91-7867-4D5C-B196-22BFF5884CBE}" type="sibTrans" cxnId="{26FA236D-4194-400A-91BC-CDD6F3027740}">
      <dgm:prSet/>
      <dgm:spPr/>
      <dgm:t>
        <a:bodyPr/>
        <a:lstStyle/>
        <a:p>
          <a:endParaRPr lang="fr-FR"/>
        </a:p>
      </dgm:t>
    </dgm:pt>
    <dgm:pt modelId="{A249F297-A851-49D1-8D8C-9D01FD626641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8ED1A05F-6D32-4933-8113-96BCBA0262B8}" type="sibTrans" cxnId="{234AD8A5-0D71-4FB1-B452-71A4A96D49F1}">
      <dgm:prSet/>
      <dgm:spPr/>
      <dgm:t>
        <a:bodyPr/>
        <a:lstStyle/>
        <a:p>
          <a:endParaRPr lang="fr-FR"/>
        </a:p>
      </dgm:t>
    </dgm:pt>
    <dgm:pt modelId="{D3A96C90-3307-4D02-B1F7-A607039703E3}" type="parTrans" cxnId="{234AD8A5-0D71-4FB1-B452-71A4A96D49F1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224C4566-1878-452E-A06C-D6B3F02A7232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Obésité abdominale</a:t>
          </a:r>
        </a:p>
      </dgm:t>
    </dgm:pt>
    <dgm:pt modelId="{CC0F6FCB-141E-40A6-A786-690769E45335}" type="parTrans" cxnId="{C15FD4CB-358E-4B8A-93F3-DDCCFB38399E}">
      <dgm:prSet/>
      <dgm:spPr/>
      <dgm:t>
        <a:bodyPr/>
        <a:lstStyle/>
        <a:p>
          <a:endParaRPr lang="fr-FR"/>
        </a:p>
      </dgm:t>
    </dgm:pt>
    <dgm:pt modelId="{0482DCBB-50ED-42B3-B32B-029C735E8792}" type="sibTrans" cxnId="{C15FD4CB-358E-4B8A-93F3-DDCCFB38399E}">
      <dgm:prSet/>
      <dgm:spPr/>
      <dgm:t>
        <a:bodyPr/>
        <a:lstStyle/>
        <a:p>
          <a:endParaRPr lang="fr-FR"/>
        </a:p>
      </dgm:t>
    </dgm:pt>
    <dgm:pt modelId="{C7D78BFF-EBA6-4310-8D86-E28B8F091698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Facteurs psychosociaux</a:t>
          </a:r>
        </a:p>
      </dgm:t>
    </dgm:pt>
    <dgm:pt modelId="{570C40DB-0A98-4E2F-90C2-8D3EA0DAAEAD}" type="parTrans" cxnId="{B55C102F-1079-47BE-8122-94FD8645415E}">
      <dgm:prSet/>
      <dgm:spPr/>
      <dgm:t>
        <a:bodyPr/>
        <a:lstStyle/>
        <a:p>
          <a:endParaRPr lang="fr-FR"/>
        </a:p>
      </dgm:t>
    </dgm:pt>
    <dgm:pt modelId="{DA50A331-6839-4335-A621-1036426159BA}" type="sibTrans" cxnId="{B55C102F-1079-47BE-8122-94FD8645415E}">
      <dgm:prSet/>
      <dgm:spPr/>
      <dgm:t>
        <a:bodyPr/>
        <a:lstStyle/>
        <a:p>
          <a:endParaRPr lang="fr-FR"/>
        </a:p>
      </dgm:t>
    </dgm:pt>
    <dgm:pt modelId="{EF106653-A9A8-4B73-8603-02EAAA24C913}">
      <dgm:prSet/>
      <dgm:spPr>
        <a:solidFill>
          <a:schemeClr val="bg1"/>
        </a:solidFill>
      </dgm:spPr>
      <dgm:t>
        <a:bodyPr/>
        <a:lstStyle/>
        <a:p>
          <a:endParaRPr lang="fr-FR"/>
        </a:p>
      </dgm:t>
    </dgm:pt>
    <dgm:pt modelId="{EE585267-0B96-43CB-8F50-4B0812AF6345}" type="parTrans" cxnId="{6B59321E-96A9-4691-9AE6-EA9157F7AA38}">
      <dgm:prSet/>
      <dgm:spPr>
        <a:ln>
          <a:solidFill>
            <a:schemeClr val="bg1"/>
          </a:solidFill>
        </a:ln>
      </dgm:spPr>
      <dgm:t>
        <a:bodyPr/>
        <a:lstStyle/>
        <a:p>
          <a:endParaRPr lang="fr-FR"/>
        </a:p>
      </dgm:t>
    </dgm:pt>
    <dgm:pt modelId="{CBF9C6BE-4DD0-4537-9C72-BDDC4BB4482D}" type="sibTrans" cxnId="{6B59321E-96A9-4691-9AE6-EA9157F7AA38}">
      <dgm:prSet/>
      <dgm:spPr/>
      <dgm:t>
        <a:bodyPr/>
        <a:lstStyle/>
        <a:p>
          <a:endParaRPr lang="fr-FR"/>
        </a:p>
      </dgm:t>
    </dgm:pt>
    <dgm:pt modelId="{C8918E70-A5E3-4F0D-A9E6-74EF19A0CB03}" type="pres">
      <dgm:prSet presAssocID="{8A06D09F-610C-4530-B191-A8AA3536A9F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BF8299-56B5-46B2-BDDA-04144DDD60FB}" type="pres">
      <dgm:prSet presAssocID="{4F7F9348-90C6-4245-A89E-B412A2E5E38B}" presName="hierRoot1" presStyleCnt="0">
        <dgm:presLayoutVars>
          <dgm:hierBranch val="init"/>
        </dgm:presLayoutVars>
      </dgm:prSet>
      <dgm:spPr/>
    </dgm:pt>
    <dgm:pt modelId="{B85C88A3-9B64-4031-BADD-F8E26C1C5337}" type="pres">
      <dgm:prSet presAssocID="{4F7F9348-90C6-4245-A89E-B412A2E5E38B}" presName="rootComposite1" presStyleCnt="0"/>
      <dgm:spPr/>
    </dgm:pt>
    <dgm:pt modelId="{633EC507-155F-4C28-81CD-A99AB1648F45}" type="pres">
      <dgm:prSet presAssocID="{4F7F9348-90C6-4245-A89E-B412A2E5E38B}" presName="rootText1" presStyleLbl="node0" presStyleIdx="0" presStyleCnt="1" custScaleX="224513">
        <dgm:presLayoutVars>
          <dgm:chPref val="3"/>
        </dgm:presLayoutVars>
      </dgm:prSet>
      <dgm:spPr/>
    </dgm:pt>
    <dgm:pt modelId="{6D52EC76-BFBB-4D5C-8835-2DAC9DD7A7C3}" type="pres">
      <dgm:prSet presAssocID="{4F7F9348-90C6-4245-A89E-B412A2E5E38B}" presName="rootConnector1" presStyleLbl="node1" presStyleIdx="0" presStyleCnt="0"/>
      <dgm:spPr/>
    </dgm:pt>
    <dgm:pt modelId="{19D61C06-617F-4E7E-B340-C2209B010680}" type="pres">
      <dgm:prSet presAssocID="{4F7F9348-90C6-4245-A89E-B412A2E5E38B}" presName="hierChild2" presStyleCnt="0"/>
      <dgm:spPr/>
    </dgm:pt>
    <dgm:pt modelId="{32CEF26A-30F2-4D10-8D7B-A896B6D86388}" type="pres">
      <dgm:prSet presAssocID="{45069F40-AD02-4D0F-8525-9E891D736DCF}" presName="Name37" presStyleLbl="parChTrans1D2" presStyleIdx="0" presStyleCnt="2"/>
      <dgm:spPr/>
    </dgm:pt>
    <dgm:pt modelId="{0B390686-68F1-4C78-841B-3584C057FC02}" type="pres">
      <dgm:prSet presAssocID="{141F9E48-6D96-4485-85BB-467EC0920BF6}" presName="hierRoot2" presStyleCnt="0">
        <dgm:presLayoutVars>
          <dgm:hierBranch val="init"/>
        </dgm:presLayoutVars>
      </dgm:prSet>
      <dgm:spPr/>
    </dgm:pt>
    <dgm:pt modelId="{7F5C92EE-7815-4AA1-8CAC-70E5A079E4E2}" type="pres">
      <dgm:prSet presAssocID="{141F9E48-6D96-4485-85BB-467EC0920BF6}" presName="rootComposite" presStyleCnt="0"/>
      <dgm:spPr/>
    </dgm:pt>
    <dgm:pt modelId="{5EDB111A-1FFC-414D-8016-3E3AC1FD938A}" type="pres">
      <dgm:prSet presAssocID="{141F9E48-6D96-4485-85BB-467EC0920BF6}" presName="rootText" presStyleLbl="node2" presStyleIdx="0" presStyleCnt="2" custScaleX="180886">
        <dgm:presLayoutVars>
          <dgm:chPref val="3"/>
        </dgm:presLayoutVars>
      </dgm:prSet>
      <dgm:spPr/>
    </dgm:pt>
    <dgm:pt modelId="{541A9C38-590B-4556-8E69-E577FC66EC15}" type="pres">
      <dgm:prSet presAssocID="{141F9E48-6D96-4485-85BB-467EC0920BF6}" presName="rootConnector" presStyleLbl="node2" presStyleIdx="0" presStyleCnt="2"/>
      <dgm:spPr/>
    </dgm:pt>
    <dgm:pt modelId="{87E6F780-9AFA-413B-B49C-F5AEC0B4AAC4}" type="pres">
      <dgm:prSet presAssocID="{141F9E48-6D96-4485-85BB-467EC0920BF6}" presName="hierChild4" presStyleCnt="0"/>
      <dgm:spPr/>
    </dgm:pt>
    <dgm:pt modelId="{3A6B5F0A-3568-4977-BAA9-A4A312B976CB}" type="pres">
      <dgm:prSet presAssocID="{7EBD8404-501D-47E9-BDFE-035E8AA4057D}" presName="Name37" presStyleLbl="parChTrans1D3" presStyleIdx="0" presStyleCnt="5"/>
      <dgm:spPr/>
    </dgm:pt>
    <dgm:pt modelId="{256C3B0C-5AF1-49AC-9CAD-3F4A00A93559}" type="pres">
      <dgm:prSet presAssocID="{B3237646-CBDD-4A3C-8F52-D8B292529480}" presName="hierRoot2" presStyleCnt="0">
        <dgm:presLayoutVars>
          <dgm:hierBranch val="init"/>
        </dgm:presLayoutVars>
      </dgm:prSet>
      <dgm:spPr/>
    </dgm:pt>
    <dgm:pt modelId="{1762FDB9-84C3-4A00-8934-028B8A32DB4F}" type="pres">
      <dgm:prSet presAssocID="{B3237646-CBDD-4A3C-8F52-D8B292529480}" presName="rootComposite" presStyleCnt="0"/>
      <dgm:spPr/>
    </dgm:pt>
    <dgm:pt modelId="{89D1F44A-B522-44A2-A9AA-A9CA7BCF69DA}" type="pres">
      <dgm:prSet presAssocID="{B3237646-CBDD-4A3C-8F52-D8B292529480}" presName="rootText" presStyleLbl="node3" presStyleIdx="0" presStyleCnt="5">
        <dgm:presLayoutVars>
          <dgm:chPref val="3"/>
        </dgm:presLayoutVars>
      </dgm:prSet>
      <dgm:spPr/>
    </dgm:pt>
    <dgm:pt modelId="{C26323EE-5949-462A-886E-21B3C981A390}" type="pres">
      <dgm:prSet presAssocID="{B3237646-CBDD-4A3C-8F52-D8B292529480}" presName="rootConnector" presStyleLbl="node3" presStyleIdx="0" presStyleCnt="5"/>
      <dgm:spPr/>
    </dgm:pt>
    <dgm:pt modelId="{86A7A983-0DAE-461E-A955-57E90815FDA0}" type="pres">
      <dgm:prSet presAssocID="{B3237646-CBDD-4A3C-8F52-D8B292529480}" presName="hierChild4" presStyleCnt="0"/>
      <dgm:spPr/>
    </dgm:pt>
    <dgm:pt modelId="{91F383AD-FEBA-4D6E-853F-F74A67813A97}" type="pres">
      <dgm:prSet presAssocID="{393BECEC-70F5-4252-8BA6-B855506BD663}" presName="Name37" presStyleLbl="parChTrans1D4" presStyleIdx="0" presStyleCnt="6"/>
      <dgm:spPr/>
    </dgm:pt>
    <dgm:pt modelId="{0F1DB5E0-74E9-442D-BC7F-6EE9C264B00E}" type="pres">
      <dgm:prSet presAssocID="{C7D908F0-0071-415E-8F11-C9BDF2289A2C}" presName="hierRoot2" presStyleCnt="0">
        <dgm:presLayoutVars>
          <dgm:hierBranch val="init"/>
        </dgm:presLayoutVars>
      </dgm:prSet>
      <dgm:spPr/>
    </dgm:pt>
    <dgm:pt modelId="{D48EFF93-EBE8-4D99-A523-E196055E9D3F}" type="pres">
      <dgm:prSet presAssocID="{C7D908F0-0071-415E-8F11-C9BDF2289A2C}" presName="rootComposite" presStyleCnt="0"/>
      <dgm:spPr/>
    </dgm:pt>
    <dgm:pt modelId="{14E8BDD8-2D2F-4A3C-8254-5DC5CA424DE6}" type="pres">
      <dgm:prSet presAssocID="{C7D908F0-0071-415E-8F11-C9BDF2289A2C}" presName="rootText" presStyleLbl="node4" presStyleIdx="0" presStyleCnt="6" custScaleX="148990" custLinFactNeighborX="-1260">
        <dgm:presLayoutVars>
          <dgm:chPref val="3"/>
        </dgm:presLayoutVars>
      </dgm:prSet>
      <dgm:spPr/>
    </dgm:pt>
    <dgm:pt modelId="{C9C5A70F-3796-4A88-A877-5D2F95D772CD}" type="pres">
      <dgm:prSet presAssocID="{C7D908F0-0071-415E-8F11-C9BDF2289A2C}" presName="rootConnector" presStyleLbl="node4" presStyleIdx="0" presStyleCnt="6"/>
      <dgm:spPr/>
    </dgm:pt>
    <dgm:pt modelId="{E400E53A-B937-44F2-B45F-9FA956385093}" type="pres">
      <dgm:prSet presAssocID="{C7D908F0-0071-415E-8F11-C9BDF2289A2C}" presName="hierChild4" presStyleCnt="0"/>
      <dgm:spPr/>
    </dgm:pt>
    <dgm:pt modelId="{CDF074C1-5730-4736-87F5-F861658B4858}" type="pres">
      <dgm:prSet presAssocID="{5E4FFD13-028D-43BD-AAEA-CA85DACFEC55}" presName="Name37" presStyleLbl="parChTrans1D4" presStyleIdx="1" presStyleCnt="6"/>
      <dgm:spPr/>
    </dgm:pt>
    <dgm:pt modelId="{BA6CD1CC-0918-4AF9-9273-D3F58BFEB310}" type="pres">
      <dgm:prSet presAssocID="{9E8D7080-796A-497A-9C26-8F5586D42AB3}" presName="hierRoot2" presStyleCnt="0">
        <dgm:presLayoutVars>
          <dgm:hierBranch val="init"/>
        </dgm:presLayoutVars>
      </dgm:prSet>
      <dgm:spPr/>
    </dgm:pt>
    <dgm:pt modelId="{B7089117-6C37-45B1-B31F-BE1F93EB705C}" type="pres">
      <dgm:prSet presAssocID="{9E8D7080-796A-497A-9C26-8F5586D42AB3}" presName="rootComposite" presStyleCnt="0"/>
      <dgm:spPr/>
    </dgm:pt>
    <dgm:pt modelId="{8FA44122-AA0A-47FA-B91C-316E5FACD8CD}" type="pres">
      <dgm:prSet presAssocID="{9E8D7080-796A-497A-9C26-8F5586D42AB3}" presName="rootText" presStyleLbl="node4" presStyleIdx="1" presStyleCnt="6" custScaleX="186495">
        <dgm:presLayoutVars>
          <dgm:chPref val="3"/>
        </dgm:presLayoutVars>
      </dgm:prSet>
      <dgm:spPr/>
    </dgm:pt>
    <dgm:pt modelId="{75D18274-EA79-4ECD-A4D0-69216DEC1E9C}" type="pres">
      <dgm:prSet presAssocID="{9E8D7080-796A-497A-9C26-8F5586D42AB3}" presName="rootConnector" presStyleLbl="node4" presStyleIdx="1" presStyleCnt="6"/>
      <dgm:spPr/>
    </dgm:pt>
    <dgm:pt modelId="{AADAB49D-4DD0-491B-9A95-23CDEABE3931}" type="pres">
      <dgm:prSet presAssocID="{9E8D7080-796A-497A-9C26-8F5586D42AB3}" presName="hierChild4" presStyleCnt="0"/>
      <dgm:spPr/>
    </dgm:pt>
    <dgm:pt modelId="{1D1213A6-2AC6-48C6-9C0D-71D2C351BF78}" type="pres">
      <dgm:prSet presAssocID="{D3A96C90-3307-4D02-B1F7-A607039703E3}" presName="Name37" presStyleLbl="parChTrans1D4" presStyleIdx="2" presStyleCnt="6"/>
      <dgm:spPr/>
    </dgm:pt>
    <dgm:pt modelId="{1DD0BE01-123E-40A2-BF96-F33C1858548E}" type="pres">
      <dgm:prSet presAssocID="{A249F297-A851-49D1-8D8C-9D01FD626641}" presName="hierRoot2" presStyleCnt="0">
        <dgm:presLayoutVars>
          <dgm:hierBranch val="init"/>
        </dgm:presLayoutVars>
      </dgm:prSet>
      <dgm:spPr/>
    </dgm:pt>
    <dgm:pt modelId="{7E18022B-EBB5-4DEC-BFD1-A09C1EA371EC}" type="pres">
      <dgm:prSet presAssocID="{A249F297-A851-49D1-8D8C-9D01FD626641}" presName="rootComposite" presStyleCnt="0"/>
      <dgm:spPr/>
    </dgm:pt>
    <dgm:pt modelId="{E17011C8-8EF8-4C47-A2E5-D9B31002B5D1}" type="pres">
      <dgm:prSet presAssocID="{A249F297-A851-49D1-8D8C-9D01FD626641}" presName="rootText" presStyleLbl="node4" presStyleIdx="2" presStyleCnt="6">
        <dgm:presLayoutVars>
          <dgm:chPref val="3"/>
        </dgm:presLayoutVars>
      </dgm:prSet>
      <dgm:spPr/>
    </dgm:pt>
    <dgm:pt modelId="{EF101AC2-9B7F-43CD-94D9-23E9600ED4A5}" type="pres">
      <dgm:prSet presAssocID="{A249F297-A851-49D1-8D8C-9D01FD626641}" presName="rootConnector" presStyleLbl="node4" presStyleIdx="2" presStyleCnt="6"/>
      <dgm:spPr/>
    </dgm:pt>
    <dgm:pt modelId="{E3514C1F-3F6E-4D57-8135-843AF74575B1}" type="pres">
      <dgm:prSet presAssocID="{A249F297-A851-49D1-8D8C-9D01FD626641}" presName="hierChild4" presStyleCnt="0"/>
      <dgm:spPr/>
    </dgm:pt>
    <dgm:pt modelId="{E5A412D9-09D2-48FD-8CCB-63B990A31CA5}" type="pres">
      <dgm:prSet presAssocID="{A249F297-A851-49D1-8D8C-9D01FD626641}" presName="hierChild5" presStyleCnt="0"/>
      <dgm:spPr/>
    </dgm:pt>
    <dgm:pt modelId="{29FEBE40-3CF2-40CE-87EA-1B01A8DD80F6}" type="pres">
      <dgm:prSet presAssocID="{9E8D7080-796A-497A-9C26-8F5586D42AB3}" presName="hierChild5" presStyleCnt="0"/>
      <dgm:spPr/>
    </dgm:pt>
    <dgm:pt modelId="{3D4D85EF-61B2-48D4-9EF9-550CDDB0B2BE}" type="pres">
      <dgm:prSet presAssocID="{C7D908F0-0071-415E-8F11-C9BDF2289A2C}" presName="hierChild5" presStyleCnt="0"/>
      <dgm:spPr/>
    </dgm:pt>
    <dgm:pt modelId="{6511FBD2-4187-4FB5-8671-88E3BC219BB0}" type="pres">
      <dgm:prSet presAssocID="{B3237646-CBDD-4A3C-8F52-D8B292529480}" presName="hierChild5" presStyleCnt="0"/>
      <dgm:spPr/>
    </dgm:pt>
    <dgm:pt modelId="{D4B141D4-003C-4FD4-9853-6E057C4ECE78}" type="pres">
      <dgm:prSet presAssocID="{538F6478-DC00-4A16-9BB2-861968C49243}" presName="Name37" presStyleLbl="parChTrans1D3" presStyleIdx="1" presStyleCnt="5"/>
      <dgm:spPr/>
    </dgm:pt>
    <dgm:pt modelId="{27005D2B-2ACB-429F-B86D-2B8541B49C5B}" type="pres">
      <dgm:prSet presAssocID="{AA382EF3-8471-4193-9F1E-65ED54EA635E}" presName="hierRoot2" presStyleCnt="0">
        <dgm:presLayoutVars>
          <dgm:hierBranch val="init"/>
        </dgm:presLayoutVars>
      </dgm:prSet>
      <dgm:spPr/>
    </dgm:pt>
    <dgm:pt modelId="{A2EFE368-AF81-41BB-A17C-852DCB345A47}" type="pres">
      <dgm:prSet presAssocID="{AA382EF3-8471-4193-9F1E-65ED54EA635E}" presName="rootComposite" presStyleCnt="0"/>
      <dgm:spPr/>
    </dgm:pt>
    <dgm:pt modelId="{E53C773D-7626-408C-9D20-BAD982D3D6CE}" type="pres">
      <dgm:prSet presAssocID="{AA382EF3-8471-4193-9F1E-65ED54EA635E}" presName="rootText" presStyleLbl="node3" presStyleIdx="1" presStyleCnt="5" custScaleX="182750" custLinFactNeighborX="-637" custLinFactNeighborY="-907">
        <dgm:presLayoutVars>
          <dgm:chPref val="3"/>
        </dgm:presLayoutVars>
      </dgm:prSet>
      <dgm:spPr/>
    </dgm:pt>
    <dgm:pt modelId="{08FFEBA3-DA70-4C6A-8794-57AB9872E812}" type="pres">
      <dgm:prSet presAssocID="{AA382EF3-8471-4193-9F1E-65ED54EA635E}" presName="rootConnector" presStyleLbl="node3" presStyleIdx="1" presStyleCnt="5"/>
      <dgm:spPr/>
    </dgm:pt>
    <dgm:pt modelId="{0889D98F-BD55-4638-AE1D-2B0435071697}" type="pres">
      <dgm:prSet presAssocID="{AA382EF3-8471-4193-9F1E-65ED54EA635E}" presName="hierChild4" presStyleCnt="0"/>
      <dgm:spPr/>
    </dgm:pt>
    <dgm:pt modelId="{DF49A0EA-6B4C-42D5-AED6-91B93ACA07F6}" type="pres">
      <dgm:prSet presAssocID="{CC0F6FCB-141E-40A6-A786-690769E45335}" presName="Name37" presStyleLbl="parChTrans1D4" presStyleIdx="3" presStyleCnt="6"/>
      <dgm:spPr/>
    </dgm:pt>
    <dgm:pt modelId="{BD285366-4E10-4F28-9352-43DB08109F12}" type="pres">
      <dgm:prSet presAssocID="{224C4566-1878-452E-A06C-D6B3F02A7232}" presName="hierRoot2" presStyleCnt="0">
        <dgm:presLayoutVars>
          <dgm:hierBranch val="init"/>
        </dgm:presLayoutVars>
      </dgm:prSet>
      <dgm:spPr/>
    </dgm:pt>
    <dgm:pt modelId="{72753C28-6B78-4BD1-8111-1C15C5A88B25}" type="pres">
      <dgm:prSet presAssocID="{224C4566-1878-452E-A06C-D6B3F02A7232}" presName="rootComposite" presStyleCnt="0"/>
      <dgm:spPr/>
    </dgm:pt>
    <dgm:pt modelId="{C7B92B0B-BAA8-4114-9DA6-B060D16C5F23}" type="pres">
      <dgm:prSet presAssocID="{224C4566-1878-452E-A06C-D6B3F02A7232}" presName="rootText" presStyleLbl="node4" presStyleIdx="3" presStyleCnt="6" custScaleX="158490">
        <dgm:presLayoutVars>
          <dgm:chPref val="3"/>
        </dgm:presLayoutVars>
      </dgm:prSet>
      <dgm:spPr/>
    </dgm:pt>
    <dgm:pt modelId="{F68553B4-A988-4FC8-8F35-C26B118F611B}" type="pres">
      <dgm:prSet presAssocID="{224C4566-1878-452E-A06C-D6B3F02A7232}" presName="rootConnector" presStyleLbl="node4" presStyleIdx="3" presStyleCnt="6"/>
      <dgm:spPr/>
    </dgm:pt>
    <dgm:pt modelId="{18A87034-5EEA-4B5F-9B08-6C5AFE8C6C97}" type="pres">
      <dgm:prSet presAssocID="{224C4566-1878-452E-A06C-D6B3F02A7232}" presName="hierChild4" presStyleCnt="0"/>
      <dgm:spPr/>
    </dgm:pt>
    <dgm:pt modelId="{98995972-74E9-44AC-AF3C-DE5A2BAF0434}" type="pres">
      <dgm:prSet presAssocID="{570C40DB-0A98-4E2F-90C2-8D3EA0DAAEAD}" presName="Name37" presStyleLbl="parChTrans1D4" presStyleIdx="4" presStyleCnt="6"/>
      <dgm:spPr/>
    </dgm:pt>
    <dgm:pt modelId="{6160F59E-B51E-4ED0-8DD6-E9D76E26B8CA}" type="pres">
      <dgm:prSet presAssocID="{C7D78BFF-EBA6-4310-8D86-E28B8F091698}" presName="hierRoot2" presStyleCnt="0">
        <dgm:presLayoutVars>
          <dgm:hierBranch val="init"/>
        </dgm:presLayoutVars>
      </dgm:prSet>
      <dgm:spPr/>
    </dgm:pt>
    <dgm:pt modelId="{92850F1E-8013-49CC-B2B0-24261425F580}" type="pres">
      <dgm:prSet presAssocID="{C7D78BFF-EBA6-4310-8D86-E28B8F091698}" presName="rootComposite" presStyleCnt="0"/>
      <dgm:spPr/>
    </dgm:pt>
    <dgm:pt modelId="{CB29EE83-2DAF-4D64-89C3-311CC1A0F4EE}" type="pres">
      <dgm:prSet presAssocID="{C7D78BFF-EBA6-4310-8D86-E28B8F091698}" presName="rootText" presStyleLbl="node4" presStyleIdx="4" presStyleCnt="6" custScaleX="181178" custLinFactNeighborX="-637" custLinFactNeighborY="-1274">
        <dgm:presLayoutVars>
          <dgm:chPref val="3"/>
        </dgm:presLayoutVars>
      </dgm:prSet>
      <dgm:spPr/>
    </dgm:pt>
    <dgm:pt modelId="{201DD3BF-744B-4C87-AEDD-11E4D9374E1C}" type="pres">
      <dgm:prSet presAssocID="{C7D78BFF-EBA6-4310-8D86-E28B8F091698}" presName="rootConnector" presStyleLbl="node4" presStyleIdx="4" presStyleCnt="6"/>
      <dgm:spPr/>
    </dgm:pt>
    <dgm:pt modelId="{B4C4C8E3-9ED4-4D46-93FC-4F6E607A9F52}" type="pres">
      <dgm:prSet presAssocID="{C7D78BFF-EBA6-4310-8D86-E28B8F091698}" presName="hierChild4" presStyleCnt="0"/>
      <dgm:spPr/>
    </dgm:pt>
    <dgm:pt modelId="{0BE58042-F1A4-44C6-8CE3-6B4317B4A780}" type="pres">
      <dgm:prSet presAssocID="{EE585267-0B96-43CB-8F50-4B0812AF6345}" presName="Name37" presStyleLbl="parChTrans1D4" presStyleIdx="5" presStyleCnt="6"/>
      <dgm:spPr/>
    </dgm:pt>
    <dgm:pt modelId="{ECF535E1-FA95-4500-9AC4-B74FF404F669}" type="pres">
      <dgm:prSet presAssocID="{EF106653-A9A8-4B73-8603-02EAAA24C913}" presName="hierRoot2" presStyleCnt="0">
        <dgm:presLayoutVars>
          <dgm:hierBranch val="init"/>
        </dgm:presLayoutVars>
      </dgm:prSet>
      <dgm:spPr/>
    </dgm:pt>
    <dgm:pt modelId="{5D55BC0B-5BF5-4B07-869C-46E89F4232E0}" type="pres">
      <dgm:prSet presAssocID="{EF106653-A9A8-4B73-8603-02EAAA24C913}" presName="rootComposite" presStyleCnt="0"/>
      <dgm:spPr/>
    </dgm:pt>
    <dgm:pt modelId="{C0434D62-8BCD-4E11-B688-EF43A78B4EE3}" type="pres">
      <dgm:prSet presAssocID="{EF106653-A9A8-4B73-8603-02EAAA24C913}" presName="rootText" presStyleLbl="node4" presStyleIdx="5" presStyleCnt="6">
        <dgm:presLayoutVars>
          <dgm:chPref val="3"/>
        </dgm:presLayoutVars>
      </dgm:prSet>
      <dgm:spPr/>
    </dgm:pt>
    <dgm:pt modelId="{F084198F-E65B-4FCA-89DD-B2C810A5422E}" type="pres">
      <dgm:prSet presAssocID="{EF106653-A9A8-4B73-8603-02EAAA24C913}" presName="rootConnector" presStyleLbl="node4" presStyleIdx="5" presStyleCnt="6"/>
      <dgm:spPr/>
    </dgm:pt>
    <dgm:pt modelId="{B982A7EF-AEAE-4510-BE5C-751D789034CB}" type="pres">
      <dgm:prSet presAssocID="{EF106653-A9A8-4B73-8603-02EAAA24C913}" presName="hierChild4" presStyleCnt="0"/>
      <dgm:spPr/>
    </dgm:pt>
    <dgm:pt modelId="{DFF1A4E3-E77F-4A13-A5A1-F55ED2B099B2}" type="pres">
      <dgm:prSet presAssocID="{EF106653-A9A8-4B73-8603-02EAAA24C913}" presName="hierChild5" presStyleCnt="0"/>
      <dgm:spPr/>
    </dgm:pt>
    <dgm:pt modelId="{5869EA65-6A27-4A73-9133-A8D7BD3463B6}" type="pres">
      <dgm:prSet presAssocID="{C7D78BFF-EBA6-4310-8D86-E28B8F091698}" presName="hierChild5" presStyleCnt="0"/>
      <dgm:spPr/>
    </dgm:pt>
    <dgm:pt modelId="{F7591BED-3609-402A-A919-5D087BBE2FF9}" type="pres">
      <dgm:prSet presAssocID="{224C4566-1878-452E-A06C-D6B3F02A7232}" presName="hierChild5" presStyleCnt="0"/>
      <dgm:spPr/>
    </dgm:pt>
    <dgm:pt modelId="{B3883AC0-A6AB-4DD7-BDE9-1AA602347DD4}" type="pres">
      <dgm:prSet presAssocID="{AA382EF3-8471-4193-9F1E-65ED54EA635E}" presName="hierChild5" presStyleCnt="0"/>
      <dgm:spPr/>
    </dgm:pt>
    <dgm:pt modelId="{7C6B565F-1ABD-40BB-B963-3028A6B849E2}" type="pres">
      <dgm:prSet presAssocID="{141F9E48-6D96-4485-85BB-467EC0920BF6}" presName="hierChild5" presStyleCnt="0"/>
      <dgm:spPr/>
    </dgm:pt>
    <dgm:pt modelId="{2F7E832E-4321-4396-BB6D-4CF005AF2BAA}" type="pres">
      <dgm:prSet presAssocID="{E1798877-70CB-470C-9A2B-9765F7D1F9B3}" presName="Name37" presStyleLbl="parChTrans1D2" presStyleIdx="1" presStyleCnt="2"/>
      <dgm:spPr/>
    </dgm:pt>
    <dgm:pt modelId="{A935E096-FBBB-4252-8FE7-80FE23B7152D}" type="pres">
      <dgm:prSet presAssocID="{E646B63E-CD5C-48D5-AA1F-D44ACBE04812}" presName="hierRoot2" presStyleCnt="0">
        <dgm:presLayoutVars>
          <dgm:hierBranch val="init"/>
        </dgm:presLayoutVars>
      </dgm:prSet>
      <dgm:spPr/>
    </dgm:pt>
    <dgm:pt modelId="{45E414FE-3439-41F2-9B3A-CC787186AEC1}" type="pres">
      <dgm:prSet presAssocID="{E646B63E-CD5C-48D5-AA1F-D44ACBE04812}" presName="rootComposite" presStyleCnt="0"/>
      <dgm:spPr/>
    </dgm:pt>
    <dgm:pt modelId="{698D2F2B-2F55-4A4C-8EE2-1231C75D8CC3}" type="pres">
      <dgm:prSet presAssocID="{E646B63E-CD5C-48D5-AA1F-D44ACBE04812}" presName="rootText" presStyleLbl="node2" presStyleIdx="1" presStyleCnt="2" custScaleX="154010">
        <dgm:presLayoutVars>
          <dgm:chPref val="3"/>
        </dgm:presLayoutVars>
      </dgm:prSet>
      <dgm:spPr/>
    </dgm:pt>
    <dgm:pt modelId="{E6CEA145-DB80-4AEA-9073-98BF2A92D2CD}" type="pres">
      <dgm:prSet presAssocID="{E646B63E-CD5C-48D5-AA1F-D44ACBE04812}" presName="rootConnector" presStyleLbl="node2" presStyleIdx="1" presStyleCnt="2"/>
      <dgm:spPr/>
    </dgm:pt>
    <dgm:pt modelId="{1DEFD2DA-3281-4F4B-814C-BBF877E54133}" type="pres">
      <dgm:prSet presAssocID="{E646B63E-CD5C-48D5-AA1F-D44ACBE04812}" presName="hierChild4" presStyleCnt="0"/>
      <dgm:spPr/>
    </dgm:pt>
    <dgm:pt modelId="{8F2518B9-5D80-4A3F-8904-FBE0F594A9B1}" type="pres">
      <dgm:prSet presAssocID="{D35B4EC3-BD4B-4F78-AEA3-A1DAE738661A}" presName="Name37" presStyleLbl="parChTrans1D3" presStyleIdx="2" presStyleCnt="5"/>
      <dgm:spPr/>
    </dgm:pt>
    <dgm:pt modelId="{8F74BDB6-29B6-4E5E-BFCB-B97E61752588}" type="pres">
      <dgm:prSet presAssocID="{183A1422-71F7-49E5-9420-0C4F52C0B715}" presName="hierRoot2" presStyleCnt="0">
        <dgm:presLayoutVars>
          <dgm:hierBranch val="init"/>
        </dgm:presLayoutVars>
      </dgm:prSet>
      <dgm:spPr/>
    </dgm:pt>
    <dgm:pt modelId="{ACD267BC-76F3-4D5F-BF5F-D1E8B1AF53FD}" type="pres">
      <dgm:prSet presAssocID="{183A1422-71F7-49E5-9420-0C4F52C0B715}" presName="rootComposite" presStyleCnt="0"/>
      <dgm:spPr/>
    </dgm:pt>
    <dgm:pt modelId="{513F6602-3C67-4986-909E-ECDAA377C483}" type="pres">
      <dgm:prSet presAssocID="{183A1422-71F7-49E5-9420-0C4F52C0B715}" presName="rootText" presStyleLbl="node3" presStyleIdx="2" presStyleCnt="5" custScaleX="324560" custLinFactNeighborX="-5069" custLinFactNeighborY="-907">
        <dgm:presLayoutVars>
          <dgm:chPref val="3"/>
        </dgm:presLayoutVars>
      </dgm:prSet>
      <dgm:spPr/>
    </dgm:pt>
    <dgm:pt modelId="{2B0DFF71-6CC3-49CE-92C6-0357F20EF12E}" type="pres">
      <dgm:prSet presAssocID="{183A1422-71F7-49E5-9420-0C4F52C0B715}" presName="rootConnector" presStyleLbl="node3" presStyleIdx="2" presStyleCnt="5"/>
      <dgm:spPr/>
    </dgm:pt>
    <dgm:pt modelId="{14DAE3BB-6A58-4C80-9181-5CCC274FD97C}" type="pres">
      <dgm:prSet presAssocID="{183A1422-71F7-49E5-9420-0C4F52C0B715}" presName="hierChild4" presStyleCnt="0"/>
      <dgm:spPr/>
    </dgm:pt>
    <dgm:pt modelId="{10D81E48-96F0-423A-B464-791BE019FFAC}" type="pres">
      <dgm:prSet presAssocID="{183A1422-71F7-49E5-9420-0C4F52C0B715}" presName="hierChild5" presStyleCnt="0"/>
      <dgm:spPr/>
    </dgm:pt>
    <dgm:pt modelId="{5EA251A4-1DD8-473D-A83D-189C92F96F64}" type="pres">
      <dgm:prSet presAssocID="{3F0295CB-7AF0-48FB-808C-9D99C0D41C5C}" presName="Name37" presStyleLbl="parChTrans1D3" presStyleIdx="3" presStyleCnt="5"/>
      <dgm:spPr/>
    </dgm:pt>
    <dgm:pt modelId="{5B4DF1F3-4092-4308-8E2E-749EC19B3F76}" type="pres">
      <dgm:prSet presAssocID="{A56D7433-2D76-4074-A142-6A5021B28CB7}" presName="hierRoot2" presStyleCnt="0">
        <dgm:presLayoutVars>
          <dgm:hierBranch val="init"/>
        </dgm:presLayoutVars>
      </dgm:prSet>
      <dgm:spPr/>
    </dgm:pt>
    <dgm:pt modelId="{293F2AFD-971D-443A-85D1-51012BCB05C3}" type="pres">
      <dgm:prSet presAssocID="{A56D7433-2D76-4074-A142-6A5021B28CB7}" presName="rootComposite" presStyleCnt="0"/>
      <dgm:spPr/>
    </dgm:pt>
    <dgm:pt modelId="{5DFB22D7-360C-4732-9878-58C361D507BF}" type="pres">
      <dgm:prSet presAssocID="{A56D7433-2D76-4074-A142-6A5021B28CB7}" presName="rootText" presStyleLbl="node3" presStyleIdx="3" presStyleCnt="5" custScaleX="326923" custScaleY="128611" custLinFactNeighborX="138" custLinFactNeighborY="2521">
        <dgm:presLayoutVars>
          <dgm:chPref val="3"/>
        </dgm:presLayoutVars>
      </dgm:prSet>
      <dgm:spPr/>
    </dgm:pt>
    <dgm:pt modelId="{4E46234E-3A64-4F06-9239-47E3026E2BFB}" type="pres">
      <dgm:prSet presAssocID="{A56D7433-2D76-4074-A142-6A5021B28CB7}" presName="rootConnector" presStyleLbl="node3" presStyleIdx="3" presStyleCnt="5"/>
      <dgm:spPr/>
    </dgm:pt>
    <dgm:pt modelId="{77FB232C-365F-4116-AE70-4416D9D9DEED}" type="pres">
      <dgm:prSet presAssocID="{A56D7433-2D76-4074-A142-6A5021B28CB7}" presName="hierChild4" presStyleCnt="0"/>
      <dgm:spPr/>
    </dgm:pt>
    <dgm:pt modelId="{BAFF2523-DF80-4268-92E2-69DFE307B471}" type="pres">
      <dgm:prSet presAssocID="{A56D7433-2D76-4074-A142-6A5021B28CB7}" presName="hierChild5" presStyleCnt="0"/>
      <dgm:spPr/>
    </dgm:pt>
    <dgm:pt modelId="{DA22AB50-D0C8-4EFC-BCD9-0E0504AD0003}" type="pres">
      <dgm:prSet presAssocID="{6178717F-44D4-4030-83AA-7D393C7A57E4}" presName="Name37" presStyleLbl="parChTrans1D3" presStyleIdx="4" presStyleCnt="5"/>
      <dgm:spPr/>
    </dgm:pt>
    <dgm:pt modelId="{42D78BC9-00D4-4C6B-971E-3CA0AA80E9FB}" type="pres">
      <dgm:prSet presAssocID="{06DCE9AF-D79D-4433-BE9E-3D9567B7B2F7}" presName="hierRoot2" presStyleCnt="0">
        <dgm:presLayoutVars>
          <dgm:hierBranch val="init"/>
        </dgm:presLayoutVars>
      </dgm:prSet>
      <dgm:spPr/>
    </dgm:pt>
    <dgm:pt modelId="{3681E1CB-7072-450F-BF3D-107B74F4D418}" type="pres">
      <dgm:prSet presAssocID="{06DCE9AF-D79D-4433-BE9E-3D9567B7B2F7}" presName="rootComposite" presStyleCnt="0"/>
      <dgm:spPr/>
    </dgm:pt>
    <dgm:pt modelId="{49C4559A-034A-401C-BB51-3FEB58D28FC3}" type="pres">
      <dgm:prSet presAssocID="{06DCE9AF-D79D-4433-BE9E-3D9567B7B2F7}" presName="rootText" presStyleLbl="node3" presStyleIdx="4" presStyleCnt="5" custScaleX="326923" custScaleY="130120">
        <dgm:presLayoutVars>
          <dgm:chPref val="3"/>
        </dgm:presLayoutVars>
      </dgm:prSet>
      <dgm:spPr/>
    </dgm:pt>
    <dgm:pt modelId="{7F02E302-F398-44E3-ADCF-2C1B1FF04DB0}" type="pres">
      <dgm:prSet presAssocID="{06DCE9AF-D79D-4433-BE9E-3D9567B7B2F7}" presName="rootConnector" presStyleLbl="node3" presStyleIdx="4" presStyleCnt="5"/>
      <dgm:spPr/>
    </dgm:pt>
    <dgm:pt modelId="{DD7E2725-D52D-4675-B3F0-8A2439DE155C}" type="pres">
      <dgm:prSet presAssocID="{06DCE9AF-D79D-4433-BE9E-3D9567B7B2F7}" presName="hierChild4" presStyleCnt="0"/>
      <dgm:spPr/>
    </dgm:pt>
    <dgm:pt modelId="{631F4C5E-94DA-484C-A620-F6D006FDFAF8}" type="pres">
      <dgm:prSet presAssocID="{06DCE9AF-D79D-4433-BE9E-3D9567B7B2F7}" presName="hierChild5" presStyleCnt="0"/>
      <dgm:spPr/>
    </dgm:pt>
    <dgm:pt modelId="{6AF2ACAE-797B-4A7A-AD21-E6BDF5974678}" type="pres">
      <dgm:prSet presAssocID="{E646B63E-CD5C-48D5-AA1F-D44ACBE04812}" presName="hierChild5" presStyleCnt="0"/>
      <dgm:spPr/>
    </dgm:pt>
    <dgm:pt modelId="{73CCD39B-BB36-4B41-B267-62A71B1079CC}" type="pres">
      <dgm:prSet presAssocID="{4F7F9348-90C6-4245-A89E-B412A2E5E38B}" presName="hierChild3" presStyleCnt="0"/>
      <dgm:spPr/>
    </dgm:pt>
  </dgm:ptLst>
  <dgm:cxnLst>
    <dgm:cxn modelId="{BB6A5D03-AD17-45A8-A038-7353527C4716}" type="presOf" srcId="{538F6478-DC00-4A16-9BB2-861968C49243}" destId="{D4B141D4-003C-4FD4-9853-6E057C4ECE78}" srcOrd="0" destOrd="0" presId="urn:microsoft.com/office/officeart/2005/8/layout/orgChart1"/>
    <dgm:cxn modelId="{79577A04-E4DE-4978-B600-E765DCC47841}" type="presOf" srcId="{141F9E48-6D96-4485-85BB-467EC0920BF6}" destId="{5EDB111A-1FFC-414D-8016-3E3AC1FD938A}" srcOrd="0" destOrd="0" presId="urn:microsoft.com/office/officeart/2005/8/layout/orgChart1"/>
    <dgm:cxn modelId="{D2B1510B-3535-4E21-BE04-0B0BF52FB763}" type="presOf" srcId="{06DCE9AF-D79D-4433-BE9E-3D9567B7B2F7}" destId="{7F02E302-F398-44E3-ADCF-2C1B1FF04DB0}" srcOrd="1" destOrd="0" presId="urn:microsoft.com/office/officeart/2005/8/layout/orgChart1"/>
    <dgm:cxn modelId="{723BFE18-E19E-43C3-95E9-DFC31250F409}" type="presOf" srcId="{4F7F9348-90C6-4245-A89E-B412A2E5E38B}" destId="{6D52EC76-BFBB-4D5C-8835-2DAC9DD7A7C3}" srcOrd="1" destOrd="0" presId="urn:microsoft.com/office/officeart/2005/8/layout/orgChart1"/>
    <dgm:cxn modelId="{DBA57319-4A3D-4E18-AB32-519E5244F140}" srcId="{B3237646-CBDD-4A3C-8F52-D8B292529480}" destId="{C7D908F0-0071-415E-8F11-C9BDF2289A2C}" srcOrd="0" destOrd="0" parTransId="{393BECEC-70F5-4252-8BA6-B855506BD663}" sibTransId="{E84DEF80-44E8-4A8D-A5DE-9DAB86ADC697}"/>
    <dgm:cxn modelId="{B736AF19-B9EC-414D-8FD0-248F6055B7DD}" type="presOf" srcId="{A56D7433-2D76-4074-A142-6A5021B28CB7}" destId="{5DFB22D7-360C-4732-9878-58C361D507BF}" srcOrd="0" destOrd="0" presId="urn:microsoft.com/office/officeart/2005/8/layout/orgChart1"/>
    <dgm:cxn modelId="{2136631D-3393-4126-B393-143C022454E6}" type="presOf" srcId="{CC0F6FCB-141E-40A6-A786-690769E45335}" destId="{DF49A0EA-6B4C-42D5-AED6-91B93ACA07F6}" srcOrd="0" destOrd="0" presId="urn:microsoft.com/office/officeart/2005/8/layout/orgChart1"/>
    <dgm:cxn modelId="{6B59321E-96A9-4691-9AE6-EA9157F7AA38}" srcId="{C7D78BFF-EBA6-4310-8D86-E28B8F091698}" destId="{EF106653-A9A8-4B73-8603-02EAAA24C913}" srcOrd="0" destOrd="0" parTransId="{EE585267-0B96-43CB-8F50-4B0812AF6345}" sibTransId="{CBF9C6BE-4DD0-4537-9C72-BDDC4BB4482D}"/>
    <dgm:cxn modelId="{2B0C2F1F-9AAA-443E-A006-60EBAB036755}" type="presOf" srcId="{8A06D09F-610C-4530-B191-A8AA3536A9F3}" destId="{C8918E70-A5E3-4F0D-A9E6-74EF19A0CB03}" srcOrd="0" destOrd="0" presId="urn:microsoft.com/office/officeart/2005/8/layout/orgChart1"/>
    <dgm:cxn modelId="{7413D01F-C903-4388-827E-15DF2B359DD2}" type="presOf" srcId="{D35B4EC3-BD4B-4F78-AEA3-A1DAE738661A}" destId="{8F2518B9-5D80-4A3F-8904-FBE0F594A9B1}" srcOrd="0" destOrd="0" presId="urn:microsoft.com/office/officeart/2005/8/layout/orgChart1"/>
    <dgm:cxn modelId="{D7FC2220-4E5D-4C43-A422-962A2AE3104E}" type="presOf" srcId="{4F7F9348-90C6-4245-A89E-B412A2E5E38B}" destId="{633EC507-155F-4C28-81CD-A99AB1648F45}" srcOrd="0" destOrd="0" presId="urn:microsoft.com/office/officeart/2005/8/layout/orgChart1"/>
    <dgm:cxn modelId="{E0792722-408E-4DDC-B03C-7FCF6BD46353}" type="presOf" srcId="{7EBD8404-501D-47E9-BDFE-035E8AA4057D}" destId="{3A6B5F0A-3568-4977-BAA9-A4A312B976CB}" srcOrd="0" destOrd="0" presId="urn:microsoft.com/office/officeart/2005/8/layout/orgChart1"/>
    <dgm:cxn modelId="{EBEF6F24-DBE0-4B32-9E3D-9D21FD80288F}" type="presOf" srcId="{5E4FFD13-028D-43BD-AAEA-CA85DACFEC55}" destId="{CDF074C1-5730-4736-87F5-F861658B4858}" srcOrd="0" destOrd="0" presId="urn:microsoft.com/office/officeart/2005/8/layout/orgChart1"/>
    <dgm:cxn modelId="{8CFEC726-7673-4F66-899F-F2D6723742A6}" srcId="{8A06D09F-610C-4530-B191-A8AA3536A9F3}" destId="{4F7F9348-90C6-4245-A89E-B412A2E5E38B}" srcOrd="0" destOrd="0" parTransId="{92A4FA23-66F3-49A3-9914-C0B5F3186F8C}" sibTransId="{33B65047-1617-48A1-92C4-78DB06FB4C80}"/>
    <dgm:cxn modelId="{F6FCC827-71E8-4BAE-BD36-5FFCEB95DCFC}" srcId="{4F7F9348-90C6-4245-A89E-B412A2E5E38B}" destId="{E646B63E-CD5C-48D5-AA1F-D44ACBE04812}" srcOrd="1" destOrd="0" parTransId="{E1798877-70CB-470C-9A2B-9765F7D1F9B3}" sibTransId="{068C6DC1-18F5-43AA-980B-B1F015665C2C}"/>
    <dgm:cxn modelId="{C40FC828-0236-4843-B62E-34735D109E40}" type="presOf" srcId="{393BECEC-70F5-4252-8BA6-B855506BD663}" destId="{91F383AD-FEBA-4D6E-853F-F74A67813A97}" srcOrd="0" destOrd="0" presId="urn:microsoft.com/office/officeart/2005/8/layout/orgChart1"/>
    <dgm:cxn modelId="{7385BB2C-5E8F-4E27-A9AC-EA606E0589AE}" type="presOf" srcId="{06DCE9AF-D79D-4433-BE9E-3D9567B7B2F7}" destId="{49C4559A-034A-401C-BB51-3FEB58D28FC3}" srcOrd="0" destOrd="0" presId="urn:microsoft.com/office/officeart/2005/8/layout/orgChart1"/>
    <dgm:cxn modelId="{31B8502E-C446-46A1-A310-75045FF575C3}" type="presOf" srcId="{224C4566-1878-452E-A06C-D6B3F02A7232}" destId="{F68553B4-A988-4FC8-8F35-C26B118F611B}" srcOrd="1" destOrd="0" presId="urn:microsoft.com/office/officeart/2005/8/layout/orgChart1"/>
    <dgm:cxn modelId="{B55C102F-1079-47BE-8122-94FD8645415E}" srcId="{224C4566-1878-452E-A06C-D6B3F02A7232}" destId="{C7D78BFF-EBA6-4310-8D86-E28B8F091698}" srcOrd="0" destOrd="0" parTransId="{570C40DB-0A98-4E2F-90C2-8D3EA0DAAEAD}" sibTransId="{DA50A331-6839-4335-A621-1036426159BA}"/>
    <dgm:cxn modelId="{B10A2E3B-D69C-4625-B628-DD71D082A7B5}" type="presOf" srcId="{D3A96C90-3307-4D02-B1F7-A607039703E3}" destId="{1D1213A6-2AC6-48C6-9C0D-71D2C351BF78}" srcOrd="0" destOrd="0" presId="urn:microsoft.com/office/officeart/2005/8/layout/orgChart1"/>
    <dgm:cxn modelId="{25C4B03B-5B7C-4B43-856C-996332EBD402}" type="presOf" srcId="{AA382EF3-8471-4193-9F1E-65ED54EA635E}" destId="{08FFEBA3-DA70-4C6A-8794-57AB9872E812}" srcOrd="1" destOrd="0" presId="urn:microsoft.com/office/officeart/2005/8/layout/orgChart1"/>
    <dgm:cxn modelId="{9DDA0A41-F8D0-41AF-A5F4-F3E0B06171D4}" type="presOf" srcId="{C7D78BFF-EBA6-4310-8D86-E28B8F091698}" destId="{CB29EE83-2DAF-4D64-89C3-311CC1A0F4EE}" srcOrd="0" destOrd="0" presId="urn:microsoft.com/office/officeart/2005/8/layout/orgChart1"/>
    <dgm:cxn modelId="{68AB9761-DDAD-4AC3-8197-F1BEF3845EF1}" type="presOf" srcId="{E646B63E-CD5C-48D5-AA1F-D44ACBE04812}" destId="{E6CEA145-DB80-4AEA-9073-98BF2A92D2CD}" srcOrd="1" destOrd="0" presId="urn:microsoft.com/office/officeart/2005/8/layout/orgChart1"/>
    <dgm:cxn modelId="{516B4C47-C3F9-4248-87EC-8B75B2667F20}" type="presOf" srcId="{A56D7433-2D76-4074-A142-6A5021B28CB7}" destId="{4E46234E-3A64-4F06-9239-47E3026E2BFB}" srcOrd="1" destOrd="0" presId="urn:microsoft.com/office/officeart/2005/8/layout/orgChart1"/>
    <dgm:cxn modelId="{7E4FC667-B1A3-4088-97B6-FA05F35F3650}" type="presOf" srcId="{C7D78BFF-EBA6-4310-8D86-E28B8F091698}" destId="{201DD3BF-744B-4C87-AEDD-11E4D9374E1C}" srcOrd="1" destOrd="0" presId="urn:microsoft.com/office/officeart/2005/8/layout/orgChart1"/>
    <dgm:cxn modelId="{90FD9D4A-9F58-4CDA-987E-B51052875A75}" type="presOf" srcId="{45069F40-AD02-4D0F-8525-9E891D736DCF}" destId="{32CEF26A-30F2-4D10-8D7B-A896B6D86388}" srcOrd="0" destOrd="0" presId="urn:microsoft.com/office/officeart/2005/8/layout/orgChart1"/>
    <dgm:cxn modelId="{26FA236D-4194-400A-91BC-CDD6F3027740}" srcId="{C7D908F0-0071-415E-8F11-C9BDF2289A2C}" destId="{9E8D7080-796A-497A-9C26-8F5586D42AB3}" srcOrd="0" destOrd="0" parTransId="{5E4FFD13-028D-43BD-AAEA-CA85DACFEC55}" sibTransId="{2A1C1C91-7867-4D5C-B196-22BFF5884CBE}"/>
    <dgm:cxn modelId="{8231836F-FD4A-4ECE-871C-E241D6DE2375}" type="presOf" srcId="{EF106653-A9A8-4B73-8603-02EAAA24C913}" destId="{C0434D62-8BCD-4E11-B688-EF43A78B4EE3}" srcOrd="0" destOrd="0" presId="urn:microsoft.com/office/officeart/2005/8/layout/orgChart1"/>
    <dgm:cxn modelId="{C58F4E73-D251-4B57-B72A-72C6A17C6442}" type="presOf" srcId="{183A1422-71F7-49E5-9420-0C4F52C0B715}" destId="{513F6602-3C67-4986-909E-ECDAA377C483}" srcOrd="0" destOrd="0" presId="urn:microsoft.com/office/officeart/2005/8/layout/orgChart1"/>
    <dgm:cxn modelId="{5A7A7175-8538-466F-ABCE-BE84D43777F3}" type="presOf" srcId="{AA382EF3-8471-4193-9F1E-65ED54EA635E}" destId="{E53C773D-7626-408C-9D20-BAD982D3D6CE}" srcOrd="0" destOrd="0" presId="urn:microsoft.com/office/officeart/2005/8/layout/orgChart1"/>
    <dgm:cxn modelId="{65973958-D793-46F2-A866-A5650E49E20E}" type="presOf" srcId="{3F0295CB-7AF0-48FB-808C-9D99C0D41C5C}" destId="{5EA251A4-1DD8-473D-A83D-189C92F96F64}" srcOrd="0" destOrd="0" presId="urn:microsoft.com/office/officeart/2005/8/layout/orgChart1"/>
    <dgm:cxn modelId="{08E5B85A-0EB5-4E09-A9D5-60679B0CB442}" srcId="{4F7F9348-90C6-4245-A89E-B412A2E5E38B}" destId="{141F9E48-6D96-4485-85BB-467EC0920BF6}" srcOrd="0" destOrd="0" parTransId="{45069F40-AD02-4D0F-8525-9E891D736DCF}" sibTransId="{4BC37D40-9E1C-4F92-9D9D-855B98D3CFCD}"/>
    <dgm:cxn modelId="{40B1467C-91FD-4E19-B375-E6339E4F7274}" type="presOf" srcId="{9E8D7080-796A-497A-9C26-8F5586D42AB3}" destId="{75D18274-EA79-4ECD-A4D0-69216DEC1E9C}" srcOrd="1" destOrd="0" presId="urn:microsoft.com/office/officeart/2005/8/layout/orgChart1"/>
    <dgm:cxn modelId="{A221FB7C-D04E-47FB-B6AF-CDE9010D82BE}" type="presOf" srcId="{C7D908F0-0071-415E-8F11-C9BDF2289A2C}" destId="{14E8BDD8-2D2F-4A3C-8254-5DC5CA424DE6}" srcOrd="0" destOrd="0" presId="urn:microsoft.com/office/officeart/2005/8/layout/orgChart1"/>
    <dgm:cxn modelId="{8AF8E981-AC09-4180-9B42-A5C547206F27}" type="presOf" srcId="{E646B63E-CD5C-48D5-AA1F-D44ACBE04812}" destId="{698D2F2B-2F55-4A4C-8EE2-1231C75D8CC3}" srcOrd="0" destOrd="0" presId="urn:microsoft.com/office/officeart/2005/8/layout/orgChart1"/>
    <dgm:cxn modelId="{06F9D28A-222F-4DF6-86A6-04FFD6124501}" type="presOf" srcId="{EE585267-0B96-43CB-8F50-4B0812AF6345}" destId="{0BE58042-F1A4-44C6-8CE3-6B4317B4A780}" srcOrd="0" destOrd="0" presId="urn:microsoft.com/office/officeart/2005/8/layout/orgChart1"/>
    <dgm:cxn modelId="{1818BA95-0840-41FA-AD56-63C0A70AD54D}" type="presOf" srcId="{9E8D7080-796A-497A-9C26-8F5586D42AB3}" destId="{8FA44122-AA0A-47FA-B91C-316E5FACD8CD}" srcOrd="0" destOrd="0" presId="urn:microsoft.com/office/officeart/2005/8/layout/orgChart1"/>
    <dgm:cxn modelId="{30FA859F-A39C-48B2-BED3-A75018752B43}" srcId="{E646B63E-CD5C-48D5-AA1F-D44ACBE04812}" destId="{183A1422-71F7-49E5-9420-0C4F52C0B715}" srcOrd="0" destOrd="0" parTransId="{D35B4EC3-BD4B-4F78-AEA3-A1DAE738661A}" sibTransId="{94F86820-6734-492C-B43C-5E5D61268BDA}"/>
    <dgm:cxn modelId="{09444EA0-1695-4D22-A1A8-D44E34888FFC}" type="presOf" srcId="{A249F297-A851-49D1-8D8C-9D01FD626641}" destId="{E17011C8-8EF8-4C47-A2E5-D9B31002B5D1}" srcOrd="0" destOrd="0" presId="urn:microsoft.com/office/officeart/2005/8/layout/orgChart1"/>
    <dgm:cxn modelId="{234AD8A5-0D71-4FB1-B452-71A4A96D49F1}" srcId="{9E8D7080-796A-497A-9C26-8F5586D42AB3}" destId="{A249F297-A851-49D1-8D8C-9D01FD626641}" srcOrd="0" destOrd="0" parTransId="{D3A96C90-3307-4D02-B1F7-A607039703E3}" sibTransId="{8ED1A05F-6D32-4933-8113-96BCBA0262B8}"/>
    <dgm:cxn modelId="{9E3F92AD-DF52-4810-A155-19B16BC20A53}" type="presOf" srcId="{A249F297-A851-49D1-8D8C-9D01FD626641}" destId="{EF101AC2-9B7F-43CD-94D9-23E9600ED4A5}" srcOrd="1" destOrd="0" presId="urn:microsoft.com/office/officeart/2005/8/layout/orgChart1"/>
    <dgm:cxn modelId="{DB204EAF-439B-4E1B-93B1-BAC33AA13AB5}" srcId="{E646B63E-CD5C-48D5-AA1F-D44ACBE04812}" destId="{A56D7433-2D76-4074-A142-6A5021B28CB7}" srcOrd="1" destOrd="0" parTransId="{3F0295CB-7AF0-48FB-808C-9D99C0D41C5C}" sibTransId="{C537E777-BF55-4D96-897A-4AD160F7C6A8}"/>
    <dgm:cxn modelId="{313D2EB1-314B-4080-9573-2C525A99EE72}" type="presOf" srcId="{183A1422-71F7-49E5-9420-0C4F52C0B715}" destId="{2B0DFF71-6CC3-49CE-92C6-0357F20EF12E}" srcOrd="1" destOrd="0" presId="urn:microsoft.com/office/officeart/2005/8/layout/orgChart1"/>
    <dgm:cxn modelId="{CDA70FC0-506F-477F-AAD6-F3D7207B0AA2}" type="presOf" srcId="{EF106653-A9A8-4B73-8603-02EAAA24C913}" destId="{F084198F-E65B-4FCA-89DD-B2C810A5422E}" srcOrd="1" destOrd="0" presId="urn:microsoft.com/office/officeart/2005/8/layout/orgChart1"/>
    <dgm:cxn modelId="{86252EC1-46FE-4DA4-80D0-77DD29E773CA}" srcId="{141F9E48-6D96-4485-85BB-467EC0920BF6}" destId="{B3237646-CBDD-4A3C-8F52-D8B292529480}" srcOrd="0" destOrd="0" parTransId="{7EBD8404-501D-47E9-BDFE-035E8AA4057D}" sibTransId="{68FF4125-6158-4984-A948-A9E813CC9125}"/>
    <dgm:cxn modelId="{F218B5C3-A1C8-49BD-818E-990F61FC7302}" type="presOf" srcId="{E1798877-70CB-470C-9A2B-9765F7D1F9B3}" destId="{2F7E832E-4321-4396-BB6D-4CF005AF2BAA}" srcOrd="0" destOrd="0" presId="urn:microsoft.com/office/officeart/2005/8/layout/orgChart1"/>
    <dgm:cxn modelId="{17C37FC9-490A-4B5E-BAFF-638EE9853B18}" type="presOf" srcId="{C7D908F0-0071-415E-8F11-C9BDF2289A2C}" destId="{C9C5A70F-3796-4A88-A877-5D2F95D772CD}" srcOrd="1" destOrd="0" presId="urn:microsoft.com/office/officeart/2005/8/layout/orgChart1"/>
    <dgm:cxn modelId="{CC1810CA-BE9C-4EAE-89B8-5E1DA9B90524}" type="presOf" srcId="{B3237646-CBDD-4A3C-8F52-D8B292529480}" destId="{C26323EE-5949-462A-886E-21B3C981A390}" srcOrd="1" destOrd="0" presId="urn:microsoft.com/office/officeart/2005/8/layout/orgChart1"/>
    <dgm:cxn modelId="{C15FD4CB-358E-4B8A-93F3-DDCCFB38399E}" srcId="{AA382EF3-8471-4193-9F1E-65ED54EA635E}" destId="{224C4566-1878-452E-A06C-D6B3F02A7232}" srcOrd="0" destOrd="0" parTransId="{CC0F6FCB-141E-40A6-A786-690769E45335}" sibTransId="{0482DCBB-50ED-42B3-B32B-029C735E8792}"/>
    <dgm:cxn modelId="{6DA16DD1-7DAF-467C-8207-7475AF832B44}" type="presOf" srcId="{224C4566-1878-452E-A06C-D6B3F02A7232}" destId="{C7B92B0B-BAA8-4114-9DA6-B060D16C5F23}" srcOrd="0" destOrd="0" presId="urn:microsoft.com/office/officeart/2005/8/layout/orgChart1"/>
    <dgm:cxn modelId="{2B8AE1D8-7714-40FD-B2CF-F9897288C570}" type="presOf" srcId="{141F9E48-6D96-4485-85BB-467EC0920BF6}" destId="{541A9C38-590B-4556-8E69-E577FC66EC15}" srcOrd="1" destOrd="0" presId="urn:microsoft.com/office/officeart/2005/8/layout/orgChart1"/>
    <dgm:cxn modelId="{29E11CDC-7E83-432B-99A0-C8B97F87C7A6}" srcId="{E646B63E-CD5C-48D5-AA1F-D44ACBE04812}" destId="{06DCE9AF-D79D-4433-BE9E-3D9567B7B2F7}" srcOrd="2" destOrd="0" parTransId="{6178717F-44D4-4030-83AA-7D393C7A57E4}" sibTransId="{B4F67E15-FBF6-4D9E-BC52-8ADA673F5D11}"/>
    <dgm:cxn modelId="{C0B5A9E3-AFE3-441A-91F6-E97A60A9276F}" type="presOf" srcId="{570C40DB-0A98-4E2F-90C2-8D3EA0DAAEAD}" destId="{98995972-74E9-44AC-AF3C-DE5A2BAF0434}" srcOrd="0" destOrd="0" presId="urn:microsoft.com/office/officeart/2005/8/layout/orgChart1"/>
    <dgm:cxn modelId="{2160A1EC-A4F9-4AE2-9315-FB3D54A08810}" type="presOf" srcId="{B3237646-CBDD-4A3C-8F52-D8B292529480}" destId="{89D1F44A-B522-44A2-A9AA-A9CA7BCF69DA}" srcOrd="0" destOrd="0" presId="urn:microsoft.com/office/officeart/2005/8/layout/orgChart1"/>
    <dgm:cxn modelId="{1C98E5F0-2BC5-4365-8953-53DC459D0892}" type="presOf" srcId="{6178717F-44D4-4030-83AA-7D393C7A57E4}" destId="{DA22AB50-D0C8-4EFC-BCD9-0E0504AD0003}" srcOrd="0" destOrd="0" presId="urn:microsoft.com/office/officeart/2005/8/layout/orgChart1"/>
    <dgm:cxn modelId="{9FA548F5-8C27-41E9-8A2A-D6A9A479BA88}" srcId="{141F9E48-6D96-4485-85BB-467EC0920BF6}" destId="{AA382EF3-8471-4193-9F1E-65ED54EA635E}" srcOrd="1" destOrd="0" parTransId="{538F6478-DC00-4A16-9BB2-861968C49243}" sibTransId="{2FA63CFD-DA57-4CF3-9B84-1E5FFA91FFD6}"/>
    <dgm:cxn modelId="{04E0B858-9312-45C1-B6F1-BB5399DBCF93}" type="presParOf" srcId="{C8918E70-A5E3-4F0D-A9E6-74EF19A0CB03}" destId="{B8BF8299-56B5-46B2-BDDA-04144DDD60FB}" srcOrd="0" destOrd="0" presId="urn:microsoft.com/office/officeart/2005/8/layout/orgChart1"/>
    <dgm:cxn modelId="{3C551615-FB8A-4816-B7D2-20A3CDBD0CA5}" type="presParOf" srcId="{B8BF8299-56B5-46B2-BDDA-04144DDD60FB}" destId="{B85C88A3-9B64-4031-BADD-F8E26C1C5337}" srcOrd="0" destOrd="0" presId="urn:microsoft.com/office/officeart/2005/8/layout/orgChart1"/>
    <dgm:cxn modelId="{DE26716E-D1A8-4DE5-969E-88A4DCEF76DC}" type="presParOf" srcId="{B85C88A3-9B64-4031-BADD-F8E26C1C5337}" destId="{633EC507-155F-4C28-81CD-A99AB1648F45}" srcOrd="0" destOrd="0" presId="urn:microsoft.com/office/officeart/2005/8/layout/orgChart1"/>
    <dgm:cxn modelId="{0E6D4E31-392F-4082-A6C4-9203A2E30920}" type="presParOf" srcId="{B85C88A3-9B64-4031-BADD-F8E26C1C5337}" destId="{6D52EC76-BFBB-4D5C-8835-2DAC9DD7A7C3}" srcOrd="1" destOrd="0" presId="urn:microsoft.com/office/officeart/2005/8/layout/orgChart1"/>
    <dgm:cxn modelId="{5CCD62C7-DB68-4CBC-BD2D-939F270CA1CF}" type="presParOf" srcId="{B8BF8299-56B5-46B2-BDDA-04144DDD60FB}" destId="{19D61C06-617F-4E7E-B340-C2209B010680}" srcOrd="1" destOrd="0" presId="urn:microsoft.com/office/officeart/2005/8/layout/orgChart1"/>
    <dgm:cxn modelId="{1FB4A862-AE75-452B-9E9C-05256FFEF5F7}" type="presParOf" srcId="{19D61C06-617F-4E7E-B340-C2209B010680}" destId="{32CEF26A-30F2-4D10-8D7B-A896B6D86388}" srcOrd="0" destOrd="0" presId="urn:microsoft.com/office/officeart/2005/8/layout/orgChart1"/>
    <dgm:cxn modelId="{A87A8D70-8120-42D0-B6F7-CD772953CB74}" type="presParOf" srcId="{19D61C06-617F-4E7E-B340-C2209B010680}" destId="{0B390686-68F1-4C78-841B-3584C057FC02}" srcOrd="1" destOrd="0" presId="urn:microsoft.com/office/officeart/2005/8/layout/orgChart1"/>
    <dgm:cxn modelId="{77A9FD01-B6EA-4CC8-8D00-83600F6F32DC}" type="presParOf" srcId="{0B390686-68F1-4C78-841B-3584C057FC02}" destId="{7F5C92EE-7815-4AA1-8CAC-70E5A079E4E2}" srcOrd="0" destOrd="0" presId="urn:microsoft.com/office/officeart/2005/8/layout/orgChart1"/>
    <dgm:cxn modelId="{58DC7108-5DEC-4BD0-89AB-FB445FF66B36}" type="presParOf" srcId="{7F5C92EE-7815-4AA1-8CAC-70E5A079E4E2}" destId="{5EDB111A-1FFC-414D-8016-3E3AC1FD938A}" srcOrd="0" destOrd="0" presId="urn:microsoft.com/office/officeart/2005/8/layout/orgChart1"/>
    <dgm:cxn modelId="{3EDD2233-7DA0-4F04-9B0A-1362B1D4B402}" type="presParOf" srcId="{7F5C92EE-7815-4AA1-8CAC-70E5A079E4E2}" destId="{541A9C38-590B-4556-8E69-E577FC66EC15}" srcOrd="1" destOrd="0" presId="urn:microsoft.com/office/officeart/2005/8/layout/orgChart1"/>
    <dgm:cxn modelId="{5194AAB2-D08E-417C-80C7-3E186ECA86C8}" type="presParOf" srcId="{0B390686-68F1-4C78-841B-3584C057FC02}" destId="{87E6F780-9AFA-413B-B49C-F5AEC0B4AAC4}" srcOrd="1" destOrd="0" presId="urn:microsoft.com/office/officeart/2005/8/layout/orgChart1"/>
    <dgm:cxn modelId="{AAAED3B5-7E72-4FBC-A171-FF769215750D}" type="presParOf" srcId="{87E6F780-9AFA-413B-B49C-F5AEC0B4AAC4}" destId="{3A6B5F0A-3568-4977-BAA9-A4A312B976CB}" srcOrd="0" destOrd="0" presId="urn:microsoft.com/office/officeart/2005/8/layout/orgChart1"/>
    <dgm:cxn modelId="{EC5A60B1-B876-413A-A6BC-29F9ECBB7724}" type="presParOf" srcId="{87E6F780-9AFA-413B-B49C-F5AEC0B4AAC4}" destId="{256C3B0C-5AF1-49AC-9CAD-3F4A00A93559}" srcOrd="1" destOrd="0" presId="urn:microsoft.com/office/officeart/2005/8/layout/orgChart1"/>
    <dgm:cxn modelId="{BE39BE6D-8C93-4469-905E-3647851E1DDE}" type="presParOf" srcId="{256C3B0C-5AF1-49AC-9CAD-3F4A00A93559}" destId="{1762FDB9-84C3-4A00-8934-028B8A32DB4F}" srcOrd="0" destOrd="0" presId="urn:microsoft.com/office/officeart/2005/8/layout/orgChart1"/>
    <dgm:cxn modelId="{C4CA5274-6710-4B9C-ABBC-F446C16ABEAE}" type="presParOf" srcId="{1762FDB9-84C3-4A00-8934-028B8A32DB4F}" destId="{89D1F44A-B522-44A2-A9AA-A9CA7BCF69DA}" srcOrd="0" destOrd="0" presId="urn:microsoft.com/office/officeart/2005/8/layout/orgChart1"/>
    <dgm:cxn modelId="{653BBCB1-AC63-43DC-ADAB-7BE5C65D3EC8}" type="presParOf" srcId="{1762FDB9-84C3-4A00-8934-028B8A32DB4F}" destId="{C26323EE-5949-462A-886E-21B3C981A390}" srcOrd="1" destOrd="0" presId="urn:microsoft.com/office/officeart/2005/8/layout/orgChart1"/>
    <dgm:cxn modelId="{E448B6D9-85F1-4791-BE49-F3CD16F8B119}" type="presParOf" srcId="{256C3B0C-5AF1-49AC-9CAD-3F4A00A93559}" destId="{86A7A983-0DAE-461E-A955-57E90815FDA0}" srcOrd="1" destOrd="0" presId="urn:microsoft.com/office/officeart/2005/8/layout/orgChart1"/>
    <dgm:cxn modelId="{7D24FA2A-0FCF-49F2-8BD2-FF3A3219FD15}" type="presParOf" srcId="{86A7A983-0DAE-461E-A955-57E90815FDA0}" destId="{91F383AD-FEBA-4D6E-853F-F74A67813A97}" srcOrd="0" destOrd="0" presId="urn:microsoft.com/office/officeart/2005/8/layout/orgChart1"/>
    <dgm:cxn modelId="{E962EB17-0BDD-417E-9B93-2ED0CDBCB50C}" type="presParOf" srcId="{86A7A983-0DAE-461E-A955-57E90815FDA0}" destId="{0F1DB5E0-74E9-442D-BC7F-6EE9C264B00E}" srcOrd="1" destOrd="0" presId="urn:microsoft.com/office/officeart/2005/8/layout/orgChart1"/>
    <dgm:cxn modelId="{28739FB3-B0A3-47C6-ACBF-62AB161C32B6}" type="presParOf" srcId="{0F1DB5E0-74E9-442D-BC7F-6EE9C264B00E}" destId="{D48EFF93-EBE8-4D99-A523-E196055E9D3F}" srcOrd="0" destOrd="0" presId="urn:microsoft.com/office/officeart/2005/8/layout/orgChart1"/>
    <dgm:cxn modelId="{4C10E169-0105-4471-9CD6-A863F2AEC491}" type="presParOf" srcId="{D48EFF93-EBE8-4D99-A523-E196055E9D3F}" destId="{14E8BDD8-2D2F-4A3C-8254-5DC5CA424DE6}" srcOrd="0" destOrd="0" presId="urn:microsoft.com/office/officeart/2005/8/layout/orgChart1"/>
    <dgm:cxn modelId="{6E7E78AC-61F6-4388-9BE9-4E8982A34A88}" type="presParOf" srcId="{D48EFF93-EBE8-4D99-A523-E196055E9D3F}" destId="{C9C5A70F-3796-4A88-A877-5D2F95D772CD}" srcOrd="1" destOrd="0" presId="urn:microsoft.com/office/officeart/2005/8/layout/orgChart1"/>
    <dgm:cxn modelId="{8DC73666-B30C-482E-85A6-AF508C76E00F}" type="presParOf" srcId="{0F1DB5E0-74E9-442D-BC7F-6EE9C264B00E}" destId="{E400E53A-B937-44F2-B45F-9FA956385093}" srcOrd="1" destOrd="0" presId="urn:microsoft.com/office/officeart/2005/8/layout/orgChart1"/>
    <dgm:cxn modelId="{E5120B0E-D64C-4DFE-AE87-F4B1A0079B04}" type="presParOf" srcId="{E400E53A-B937-44F2-B45F-9FA956385093}" destId="{CDF074C1-5730-4736-87F5-F861658B4858}" srcOrd="0" destOrd="0" presId="urn:microsoft.com/office/officeart/2005/8/layout/orgChart1"/>
    <dgm:cxn modelId="{DFBA701D-E985-44E2-9D5A-062982E6A327}" type="presParOf" srcId="{E400E53A-B937-44F2-B45F-9FA956385093}" destId="{BA6CD1CC-0918-4AF9-9273-D3F58BFEB310}" srcOrd="1" destOrd="0" presId="urn:microsoft.com/office/officeart/2005/8/layout/orgChart1"/>
    <dgm:cxn modelId="{7BF73A96-1323-4822-947D-28CD891D5914}" type="presParOf" srcId="{BA6CD1CC-0918-4AF9-9273-D3F58BFEB310}" destId="{B7089117-6C37-45B1-B31F-BE1F93EB705C}" srcOrd="0" destOrd="0" presId="urn:microsoft.com/office/officeart/2005/8/layout/orgChart1"/>
    <dgm:cxn modelId="{A204ABF6-72ED-451B-AA05-5CC00DF8EBDD}" type="presParOf" srcId="{B7089117-6C37-45B1-B31F-BE1F93EB705C}" destId="{8FA44122-AA0A-47FA-B91C-316E5FACD8CD}" srcOrd="0" destOrd="0" presId="urn:microsoft.com/office/officeart/2005/8/layout/orgChart1"/>
    <dgm:cxn modelId="{F896E776-AC85-411D-A6FE-F9EC9CB12C23}" type="presParOf" srcId="{B7089117-6C37-45B1-B31F-BE1F93EB705C}" destId="{75D18274-EA79-4ECD-A4D0-69216DEC1E9C}" srcOrd="1" destOrd="0" presId="urn:microsoft.com/office/officeart/2005/8/layout/orgChart1"/>
    <dgm:cxn modelId="{7067C8EF-824F-44C8-AD64-76DA9C829C3A}" type="presParOf" srcId="{BA6CD1CC-0918-4AF9-9273-D3F58BFEB310}" destId="{AADAB49D-4DD0-491B-9A95-23CDEABE3931}" srcOrd="1" destOrd="0" presId="urn:microsoft.com/office/officeart/2005/8/layout/orgChart1"/>
    <dgm:cxn modelId="{7ECA5025-3552-44D1-98E1-5A82F093456D}" type="presParOf" srcId="{AADAB49D-4DD0-491B-9A95-23CDEABE3931}" destId="{1D1213A6-2AC6-48C6-9C0D-71D2C351BF78}" srcOrd="0" destOrd="0" presId="urn:microsoft.com/office/officeart/2005/8/layout/orgChart1"/>
    <dgm:cxn modelId="{5F93C2B2-50B6-41CA-875C-DB18EAFED614}" type="presParOf" srcId="{AADAB49D-4DD0-491B-9A95-23CDEABE3931}" destId="{1DD0BE01-123E-40A2-BF96-F33C1858548E}" srcOrd="1" destOrd="0" presId="urn:microsoft.com/office/officeart/2005/8/layout/orgChart1"/>
    <dgm:cxn modelId="{27096703-E5B5-43A2-8819-84D35FF78488}" type="presParOf" srcId="{1DD0BE01-123E-40A2-BF96-F33C1858548E}" destId="{7E18022B-EBB5-4DEC-BFD1-A09C1EA371EC}" srcOrd="0" destOrd="0" presId="urn:microsoft.com/office/officeart/2005/8/layout/orgChart1"/>
    <dgm:cxn modelId="{43C53CF2-A268-4117-8F99-C09F9D8F3BEC}" type="presParOf" srcId="{7E18022B-EBB5-4DEC-BFD1-A09C1EA371EC}" destId="{E17011C8-8EF8-4C47-A2E5-D9B31002B5D1}" srcOrd="0" destOrd="0" presId="urn:microsoft.com/office/officeart/2005/8/layout/orgChart1"/>
    <dgm:cxn modelId="{41843233-EF83-479A-B50B-11B1B89DE3A0}" type="presParOf" srcId="{7E18022B-EBB5-4DEC-BFD1-A09C1EA371EC}" destId="{EF101AC2-9B7F-43CD-94D9-23E9600ED4A5}" srcOrd="1" destOrd="0" presId="urn:microsoft.com/office/officeart/2005/8/layout/orgChart1"/>
    <dgm:cxn modelId="{092CD003-137B-45F4-A57F-97CD7CBDC953}" type="presParOf" srcId="{1DD0BE01-123E-40A2-BF96-F33C1858548E}" destId="{E3514C1F-3F6E-4D57-8135-843AF74575B1}" srcOrd="1" destOrd="0" presId="urn:microsoft.com/office/officeart/2005/8/layout/orgChart1"/>
    <dgm:cxn modelId="{F7629BDA-2849-478A-8B6B-E540E543D871}" type="presParOf" srcId="{1DD0BE01-123E-40A2-BF96-F33C1858548E}" destId="{E5A412D9-09D2-48FD-8CCB-63B990A31CA5}" srcOrd="2" destOrd="0" presId="urn:microsoft.com/office/officeart/2005/8/layout/orgChart1"/>
    <dgm:cxn modelId="{5AFA9232-0D33-43ED-83C6-9398DE3A3B73}" type="presParOf" srcId="{BA6CD1CC-0918-4AF9-9273-D3F58BFEB310}" destId="{29FEBE40-3CF2-40CE-87EA-1B01A8DD80F6}" srcOrd="2" destOrd="0" presId="urn:microsoft.com/office/officeart/2005/8/layout/orgChart1"/>
    <dgm:cxn modelId="{1F872478-1CF8-46FB-849C-F7AAE6E5D427}" type="presParOf" srcId="{0F1DB5E0-74E9-442D-BC7F-6EE9C264B00E}" destId="{3D4D85EF-61B2-48D4-9EF9-550CDDB0B2BE}" srcOrd="2" destOrd="0" presId="urn:microsoft.com/office/officeart/2005/8/layout/orgChart1"/>
    <dgm:cxn modelId="{932E3F78-7F79-4AE4-B883-AD6641D6BA9E}" type="presParOf" srcId="{256C3B0C-5AF1-49AC-9CAD-3F4A00A93559}" destId="{6511FBD2-4187-4FB5-8671-88E3BC219BB0}" srcOrd="2" destOrd="0" presId="urn:microsoft.com/office/officeart/2005/8/layout/orgChart1"/>
    <dgm:cxn modelId="{D5B46509-00AF-46A0-A471-472F42EF272D}" type="presParOf" srcId="{87E6F780-9AFA-413B-B49C-F5AEC0B4AAC4}" destId="{D4B141D4-003C-4FD4-9853-6E057C4ECE78}" srcOrd="2" destOrd="0" presId="urn:microsoft.com/office/officeart/2005/8/layout/orgChart1"/>
    <dgm:cxn modelId="{DCC7D26C-0299-4CED-9429-CB8B159593DB}" type="presParOf" srcId="{87E6F780-9AFA-413B-B49C-F5AEC0B4AAC4}" destId="{27005D2B-2ACB-429F-B86D-2B8541B49C5B}" srcOrd="3" destOrd="0" presId="urn:microsoft.com/office/officeart/2005/8/layout/orgChart1"/>
    <dgm:cxn modelId="{1BB85E26-8E89-43C9-B174-23A5E5E544F9}" type="presParOf" srcId="{27005D2B-2ACB-429F-B86D-2B8541B49C5B}" destId="{A2EFE368-AF81-41BB-A17C-852DCB345A47}" srcOrd="0" destOrd="0" presId="urn:microsoft.com/office/officeart/2005/8/layout/orgChart1"/>
    <dgm:cxn modelId="{86CEA3B2-8F41-4EB4-A163-C113CABC567B}" type="presParOf" srcId="{A2EFE368-AF81-41BB-A17C-852DCB345A47}" destId="{E53C773D-7626-408C-9D20-BAD982D3D6CE}" srcOrd="0" destOrd="0" presId="urn:microsoft.com/office/officeart/2005/8/layout/orgChart1"/>
    <dgm:cxn modelId="{440081FF-093E-4128-B608-AFAAFB437948}" type="presParOf" srcId="{A2EFE368-AF81-41BB-A17C-852DCB345A47}" destId="{08FFEBA3-DA70-4C6A-8794-57AB9872E812}" srcOrd="1" destOrd="0" presId="urn:microsoft.com/office/officeart/2005/8/layout/orgChart1"/>
    <dgm:cxn modelId="{E05B2E28-59CF-4180-8B14-6275ABEE3303}" type="presParOf" srcId="{27005D2B-2ACB-429F-B86D-2B8541B49C5B}" destId="{0889D98F-BD55-4638-AE1D-2B0435071697}" srcOrd="1" destOrd="0" presId="urn:microsoft.com/office/officeart/2005/8/layout/orgChart1"/>
    <dgm:cxn modelId="{8FEABFCB-04EF-4B42-8960-3DE880DECB19}" type="presParOf" srcId="{0889D98F-BD55-4638-AE1D-2B0435071697}" destId="{DF49A0EA-6B4C-42D5-AED6-91B93ACA07F6}" srcOrd="0" destOrd="0" presId="urn:microsoft.com/office/officeart/2005/8/layout/orgChart1"/>
    <dgm:cxn modelId="{A3915421-988D-4813-8DD2-DA120A74C056}" type="presParOf" srcId="{0889D98F-BD55-4638-AE1D-2B0435071697}" destId="{BD285366-4E10-4F28-9352-43DB08109F12}" srcOrd="1" destOrd="0" presId="urn:microsoft.com/office/officeart/2005/8/layout/orgChart1"/>
    <dgm:cxn modelId="{D2F81389-86E7-4E56-A8A9-BCD70ABD06C8}" type="presParOf" srcId="{BD285366-4E10-4F28-9352-43DB08109F12}" destId="{72753C28-6B78-4BD1-8111-1C15C5A88B25}" srcOrd="0" destOrd="0" presId="urn:microsoft.com/office/officeart/2005/8/layout/orgChart1"/>
    <dgm:cxn modelId="{AFCFD93D-5C40-4062-9292-75FA0740A5C5}" type="presParOf" srcId="{72753C28-6B78-4BD1-8111-1C15C5A88B25}" destId="{C7B92B0B-BAA8-4114-9DA6-B060D16C5F23}" srcOrd="0" destOrd="0" presId="urn:microsoft.com/office/officeart/2005/8/layout/orgChart1"/>
    <dgm:cxn modelId="{DB7DD462-1660-40B8-9A51-769779A02619}" type="presParOf" srcId="{72753C28-6B78-4BD1-8111-1C15C5A88B25}" destId="{F68553B4-A988-4FC8-8F35-C26B118F611B}" srcOrd="1" destOrd="0" presId="urn:microsoft.com/office/officeart/2005/8/layout/orgChart1"/>
    <dgm:cxn modelId="{529A13CA-50F7-4E44-9E02-CE1BF3B990D2}" type="presParOf" srcId="{BD285366-4E10-4F28-9352-43DB08109F12}" destId="{18A87034-5EEA-4B5F-9B08-6C5AFE8C6C97}" srcOrd="1" destOrd="0" presId="urn:microsoft.com/office/officeart/2005/8/layout/orgChart1"/>
    <dgm:cxn modelId="{1C1A2D9E-238D-4118-899B-4CCC0FBB7266}" type="presParOf" srcId="{18A87034-5EEA-4B5F-9B08-6C5AFE8C6C97}" destId="{98995972-74E9-44AC-AF3C-DE5A2BAF0434}" srcOrd="0" destOrd="0" presId="urn:microsoft.com/office/officeart/2005/8/layout/orgChart1"/>
    <dgm:cxn modelId="{140A7846-F0C7-4357-B113-D2A3E3213C2A}" type="presParOf" srcId="{18A87034-5EEA-4B5F-9B08-6C5AFE8C6C97}" destId="{6160F59E-B51E-4ED0-8DD6-E9D76E26B8CA}" srcOrd="1" destOrd="0" presId="urn:microsoft.com/office/officeart/2005/8/layout/orgChart1"/>
    <dgm:cxn modelId="{E0BEDD58-A89A-42FC-B69B-07BC1868C097}" type="presParOf" srcId="{6160F59E-B51E-4ED0-8DD6-E9D76E26B8CA}" destId="{92850F1E-8013-49CC-B2B0-24261425F580}" srcOrd="0" destOrd="0" presId="urn:microsoft.com/office/officeart/2005/8/layout/orgChart1"/>
    <dgm:cxn modelId="{86D0E104-0547-4CB5-B81A-CE0DFDD9A42F}" type="presParOf" srcId="{92850F1E-8013-49CC-B2B0-24261425F580}" destId="{CB29EE83-2DAF-4D64-89C3-311CC1A0F4EE}" srcOrd="0" destOrd="0" presId="urn:microsoft.com/office/officeart/2005/8/layout/orgChart1"/>
    <dgm:cxn modelId="{2037192E-62D2-416B-AF69-DD71E160DE3B}" type="presParOf" srcId="{92850F1E-8013-49CC-B2B0-24261425F580}" destId="{201DD3BF-744B-4C87-AEDD-11E4D9374E1C}" srcOrd="1" destOrd="0" presId="urn:microsoft.com/office/officeart/2005/8/layout/orgChart1"/>
    <dgm:cxn modelId="{CEF2FA98-44A9-41FE-B205-E29224588E3D}" type="presParOf" srcId="{6160F59E-B51E-4ED0-8DD6-E9D76E26B8CA}" destId="{B4C4C8E3-9ED4-4D46-93FC-4F6E607A9F52}" srcOrd="1" destOrd="0" presId="urn:microsoft.com/office/officeart/2005/8/layout/orgChart1"/>
    <dgm:cxn modelId="{95111619-9526-46EE-A7AC-6E36B66CB962}" type="presParOf" srcId="{B4C4C8E3-9ED4-4D46-93FC-4F6E607A9F52}" destId="{0BE58042-F1A4-44C6-8CE3-6B4317B4A780}" srcOrd="0" destOrd="0" presId="urn:microsoft.com/office/officeart/2005/8/layout/orgChart1"/>
    <dgm:cxn modelId="{F22C77B7-37A3-4B55-A39F-451342BDB883}" type="presParOf" srcId="{B4C4C8E3-9ED4-4D46-93FC-4F6E607A9F52}" destId="{ECF535E1-FA95-4500-9AC4-B74FF404F669}" srcOrd="1" destOrd="0" presId="urn:microsoft.com/office/officeart/2005/8/layout/orgChart1"/>
    <dgm:cxn modelId="{ECC36CD4-3C42-4972-9228-6E32F5E8E321}" type="presParOf" srcId="{ECF535E1-FA95-4500-9AC4-B74FF404F669}" destId="{5D55BC0B-5BF5-4B07-869C-46E89F4232E0}" srcOrd="0" destOrd="0" presId="urn:microsoft.com/office/officeart/2005/8/layout/orgChart1"/>
    <dgm:cxn modelId="{140A5BCD-7582-462B-B5F2-03685C84D15A}" type="presParOf" srcId="{5D55BC0B-5BF5-4B07-869C-46E89F4232E0}" destId="{C0434D62-8BCD-4E11-B688-EF43A78B4EE3}" srcOrd="0" destOrd="0" presId="urn:microsoft.com/office/officeart/2005/8/layout/orgChart1"/>
    <dgm:cxn modelId="{65B322D4-6048-4BDF-AB9B-0A220CA08CEB}" type="presParOf" srcId="{5D55BC0B-5BF5-4B07-869C-46E89F4232E0}" destId="{F084198F-E65B-4FCA-89DD-B2C810A5422E}" srcOrd="1" destOrd="0" presId="urn:microsoft.com/office/officeart/2005/8/layout/orgChart1"/>
    <dgm:cxn modelId="{550EF980-55F2-4FFE-B23F-A8750A4D713C}" type="presParOf" srcId="{ECF535E1-FA95-4500-9AC4-B74FF404F669}" destId="{B982A7EF-AEAE-4510-BE5C-751D789034CB}" srcOrd="1" destOrd="0" presId="urn:microsoft.com/office/officeart/2005/8/layout/orgChart1"/>
    <dgm:cxn modelId="{AB79110D-0BD4-4611-8278-77A44D4F722A}" type="presParOf" srcId="{ECF535E1-FA95-4500-9AC4-B74FF404F669}" destId="{DFF1A4E3-E77F-4A13-A5A1-F55ED2B099B2}" srcOrd="2" destOrd="0" presId="urn:microsoft.com/office/officeart/2005/8/layout/orgChart1"/>
    <dgm:cxn modelId="{7889931F-5A03-431D-BA71-34E156CBC900}" type="presParOf" srcId="{6160F59E-B51E-4ED0-8DD6-E9D76E26B8CA}" destId="{5869EA65-6A27-4A73-9133-A8D7BD3463B6}" srcOrd="2" destOrd="0" presId="urn:microsoft.com/office/officeart/2005/8/layout/orgChart1"/>
    <dgm:cxn modelId="{E765717B-E0AF-482B-B30E-6D09937EE182}" type="presParOf" srcId="{BD285366-4E10-4F28-9352-43DB08109F12}" destId="{F7591BED-3609-402A-A919-5D087BBE2FF9}" srcOrd="2" destOrd="0" presId="urn:microsoft.com/office/officeart/2005/8/layout/orgChart1"/>
    <dgm:cxn modelId="{F3B776F3-0B5E-404F-BF51-7A4022EF59B0}" type="presParOf" srcId="{27005D2B-2ACB-429F-B86D-2B8541B49C5B}" destId="{B3883AC0-A6AB-4DD7-BDE9-1AA602347DD4}" srcOrd="2" destOrd="0" presId="urn:microsoft.com/office/officeart/2005/8/layout/orgChart1"/>
    <dgm:cxn modelId="{63D37EBA-F3EF-4F7C-944F-5095C33ACFDD}" type="presParOf" srcId="{0B390686-68F1-4C78-841B-3584C057FC02}" destId="{7C6B565F-1ABD-40BB-B963-3028A6B849E2}" srcOrd="2" destOrd="0" presId="urn:microsoft.com/office/officeart/2005/8/layout/orgChart1"/>
    <dgm:cxn modelId="{97956A05-4489-4F3D-867F-817F071A9BF1}" type="presParOf" srcId="{19D61C06-617F-4E7E-B340-C2209B010680}" destId="{2F7E832E-4321-4396-BB6D-4CF005AF2BAA}" srcOrd="2" destOrd="0" presId="urn:microsoft.com/office/officeart/2005/8/layout/orgChart1"/>
    <dgm:cxn modelId="{5FF177B0-83AE-40BD-BB08-49E6D7A66248}" type="presParOf" srcId="{19D61C06-617F-4E7E-B340-C2209B010680}" destId="{A935E096-FBBB-4252-8FE7-80FE23B7152D}" srcOrd="3" destOrd="0" presId="urn:microsoft.com/office/officeart/2005/8/layout/orgChart1"/>
    <dgm:cxn modelId="{8887900C-FFC7-4FC8-94A3-BBF2B9B35A77}" type="presParOf" srcId="{A935E096-FBBB-4252-8FE7-80FE23B7152D}" destId="{45E414FE-3439-41F2-9B3A-CC787186AEC1}" srcOrd="0" destOrd="0" presId="urn:microsoft.com/office/officeart/2005/8/layout/orgChart1"/>
    <dgm:cxn modelId="{62C5E573-1613-42F4-A066-89110679D774}" type="presParOf" srcId="{45E414FE-3439-41F2-9B3A-CC787186AEC1}" destId="{698D2F2B-2F55-4A4C-8EE2-1231C75D8CC3}" srcOrd="0" destOrd="0" presId="urn:microsoft.com/office/officeart/2005/8/layout/orgChart1"/>
    <dgm:cxn modelId="{EFF3BD89-E912-44D4-9D63-26E98DAA30FB}" type="presParOf" srcId="{45E414FE-3439-41F2-9B3A-CC787186AEC1}" destId="{E6CEA145-DB80-4AEA-9073-98BF2A92D2CD}" srcOrd="1" destOrd="0" presId="urn:microsoft.com/office/officeart/2005/8/layout/orgChart1"/>
    <dgm:cxn modelId="{D8BEA6E5-0A84-48E2-9C88-0C86E8CC5496}" type="presParOf" srcId="{A935E096-FBBB-4252-8FE7-80FE23B7152D}" destId="{1DEFD2DA-3281-4F4B-814C-BBF877E54133}" srcOrd="1" destOrd="0" presId="urn:microsoft.com/office/officeart/2005/8/layout/orgChart1"/>
    <dgm:cxn modelId="{E31D8030-1F28-4140-90F1-8BE4AD6852B4}" type="presParOf" srcId="{1DEFD2DA-3281-4F4B-814C-BBF877E54133}" destId="{8F2518B9-5D80-4A3F-8904-FBE0F594A9B1}" srcOrd="0" destOrd="0" presId="urn:microsoft.com/office/officeart/2005/8/layout/orgChart1"/>
    <dgm:cxn modelId="{DBD48354-C7F1-4224-8DBC-FB2A4AD679D2}" type="presParOf" srcId="{1DEFD2DA-3281-4F4B-814C-BBF877E54133}" destId="{8F74BDB6-29B6-4E5E-BFCB-B97E61752588}" srcOrd="1" destOrd="0" presId="urn:microsoft.com/office/officeart/2005/8/layout/orgChart1"/>
    <dgm:cxn modelId="{A242EF22-B7B9-4449-AF21-5DE781B43A10}" type="presParOf" srcId="{8F74BDB6-29B6-4E5E-BFCB-B97E61752588}" destId="{ACD267BC-76F3-4D5F-BF5F-D1E8B1AF53FD}" srcOrd="0" destOrd="0" presId="urn:microsoft.com/office/officeart/2005/8/layout/orgChart1"/>
    <dgm:cxn modelId="{5C06D7A2-3993-4FE6-B3CF-3EDFE48A0EB5}" type="presParOf" srcId="{ACD267BC-76F3-4D5F-BF5F-D1E8B1AF53FD}" destId="{513F6602-3C67-4986-909E-ECDAA377C483}" srcOrd="0" destOrd="0" presId="urn:microsoft.com/office/officeart/2005/8/layout/orgChart1"/>
    <dgm:cxn modelId="{BEA27460-595D-4860-8D4D-FF3E99389377}" type="presParOf" srcId="{ACD267BC-76F3-4D5F-BF5F-D1E8B1AF53FD}" destId="{2B0DFF71-6CC3-49CE-92C6-0357F20EF12E}" srcOrd="1" destOrd="0" presId="urn:microsoft.com/office/officeart/2005/8/layout/orgChart1"/>
    <dgm:cxn modelId="{61B7FC33-95C9-4A20-B0E0-F57A1F98BFF5}" type="presParOf" srcId="{8F74BDB6-29B6-4E5E-BFCB-B97E61752588}" destId="{14DAE3BB-6A58-4C80-9181-5CCC274FD97C}" srcOrd="1" destOrd="0" presId="urn:microsoft.com/office/officeart/2005/8/layout/orgChart1"/>
    <dgm:cxn modelId="{E06635E8-ABB9-456F-92C1-7611F777CD46}" type="presParOf" srcId="{8F74BDB6-29B6-4E5E-BFCB-B97E61752588}" destId="{10D81E48-96F0-423A-B464-791BE019FFAC}" srcOrd="2" destOrd="0" presId="urn:microsoft.com/office/officeart/2005/8/layout/orgChart1"/>
    <dgm:cxn modelId="{1B895913-D7E8-45C0-841C-837A68A90AAD}" type="presParOf" srcId="{1DEFD2DA-3281-4F4B-814C-BBF877E54133}" destId="{5EA251A4-1DD8-473D-A83D-189C92F96F64}" srcOrd="2" destOrd="0" presId="urn:microsoft.com/office/officeart/2005/8/layout/orgChart1"/>
    <dgm:cxn modelId="{B869F2F6-C015-41AC-BEE1-7544FB8B25CC}" type="presParOf" srcId="{1DEFD2DA-3281-4F4B-814C-BBF877E54133}" destId="{5B4DF1F3-4092-4308-8E2E-749EC19B3F76}" srcOrd="3" destOrd="0" presId="urn:microsoft.com/office/officeart/2005/8/layout/orgChart1"/>
    <dgm:cxn modelId="{FE3FF8E8-3669-4EE9-8A80-374DD789283D}" type="presParOf" srcId="{5B4DF1F3-4092-4308-8E2E-749EC19B3F76}" destId="{293F2AFD-971D-443A-85D1-51012BCB05C3}" srcOrd="0" destOrd="0" presId="urn:microsoft.com/office/officeart/2005/8/layout/orgChart1"/>
    <dgm:cxn modelId="{7A573F74-2E30-40F4-BD46-8A28B8AF1B4D}" type="presParOf" srcId="{293F2AFD-971D-443A-85D1-51012BCB05C3}" destId="{5DFB22D7-360C-4732-9878-58C361D507BF}" srcOrd="0" destOrd="0" presId="urn:microsoft.com/office/officeart/2005/8/layout/orgChart1"/>
    <dgm:cxn modelId="{09BFE8C0-8850-4E96-B1A5-2441E5E396B8}" type="presParOf" srcId="{293F2AFD-971D-443A-85D1-51012BCB05C3}" destId="{4E46234E-3A64-4F06-9239-47E3026E2BFB}" srcOrd="1" destOrd="0" presId="urn:microsoft.com/office/officeart/2005/8/layout/orgChart1"/>
    <dgm:cxn modelId="{8E05D16F-46DC-4A02-B63B-275AB32C8E1F}" type="presParOf" srcId="{5B4DF1F3-4092-4308-8E2E-749EC19B3F76}" destId="{77FB232C-365F-4116-AE70-4416D9D9DEED}" srcOrd="1" destOrd="0" presId="urn:microsoft.com/office/officeart/2005/8/layout/orgChart1"/>
    <dgm:cxn modelId="{A3598EBD-4426-445B-802F-D93001D524BC}" type="presParOf" srcId="{5B4DF1F3-4092-4308-8E2E-749EC19B3F76}" destId="{BAFF2523-DF80-4268-92E2-69DFE307B471}" srcOrd="2" destOrd="0" presId="urn:microsoft.com/office/officeart/2005/8/layout/orgChart1"/>
    <dgm:cxn modelId="{0CDB9C02-EE8E-4735-ADEC-7FB10C693AAF}" type="presParOf" srcId="{1DEFD2DA-3281-4F4B-814C-BBF877E54133}" destId="{DA22AB50-D0C8-4EFC-BCD9-0E0504AD0003}" srcOrd="4" destOrd="0" presId="urn:microsoft.com/office/officeart/2005/8/layout/orgChart1"/>
    <dgm:cxn modelId="{1EE22187-2F3C-46C6-9F2E-EB14C1A5BCAA}" type="presParOf" srcId="{1DEFD2DA-3281-4F4B-814C-BBF877E54133}" destId="{42D78BC9-00D4-4C6B-971E-3CA0AA80E9FB}" srcOrd="5" destOrd="0" presId="urn:microsoft.com/office/officeart/2005/8/layout/orgChart1"/>
    <dgm:cxn modelId="{52C6F1CF-BAB2-4BB5-B5B0-4B1F373C8AC9}" type="presParOf" srcId="{42D78BC9-00D4-4C6B-971E-3CA0AA80E9FB}" destId="{3681E1CB-7072-450F-BF3D-107B74F4D418}" srcOrd="0" destOrd="0" presId="urn:microsoft.com/office/officeart/2005/8/layout/orgChart1"/>
    <dgm:cxn modelId="{255C2D76-3606-4101-9964-5E7ED80056AC}" type="presParOf" srcId="{3681E1CB-7072-450F-BF3D-107B74F4D418}" destId="{49C4559A-034A-401C-BB51-3FEB58D28FC3}" srcOrd="0" destOrd="0" presId="urn:microsoft.com/office/officeart/2005/8/layout/orgChart1"/>
    <dgm:cxn modelId="{F7D4421B-805B-4CA6-B0A3-E413B4874E7A}" type="presParOf" srcId="{3681E1CB-7072-450F-BF3D-107B74F4D418}" destId="{7F02E302-F398-44E3-ADCF-2C1B1FF04DB0}" srcOrd="1" destOrd="0" presId="urn:microsoft.com/office/officeart/2005/8/layout/orgChart1"/>
    <dgm:cxn modelId="{DFD7E5C2-841E-45DA-B6ED-BA48286C356D}" type="presParOf" srcId="{42D78BC9-00D4-4C6B-971E-3CA0AA80E9FB}" destId="{DD7E2725-D52D-4675-B3F0-8A2439DE155C}" srcOrd="1" destOrd="0" presId="urn:microsoft.com/office/officeart/2005/8/layout/orgChart1"/>
    <dgm:cxn modelId="{A84A10EE-46D3-4757-9632-8DCB8595A504}" type="presParOf" srcId="{42D78BC9-00D4-4C6B-971E-3CA0AA80E9FB}" destId="{631F4C5E-94DA-484C-A620-F6D006FDFAF8}" srcOrd="2" destOrd="0" presId="urn:microsoft.com/office/officeart/2005/8/layout/orgChart1"/>
    <dgm:cxn modelId="{E98CA5C7-2CB4-4989-B7DD-60BE35804AC7}" type="presParOf" srcId="{A935E096-FBBB-4252-8FE7-80FE23B7152D}" destId="{6AF2ACAE-797B-4A7A-AD21-E6BDF5974678}" srcOrd="2" destOrd="0" presId="urn:microsoft.com/office/officeart/2005/8/layout/orgChart1"/>
    <dgm:cxn modelId="{C0FA498B-CB02-49DE-AFAD-F8B0B9BE5757}" type="presParOf" srcId="{B8BF8299-56B5-46B2-BDDA-04144DDD60FB}" destId="{73CCD39B-BB36-4B41-B267-62A71B1079C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3FBBF-D586-4B7D-8736-98D7270A115C}">
      <dsp:nvSpPr>
        <dsp:cNvPr id="0" name=""/>
        <dsp:cNvSpPr/>
      </dsp:nvSpPr>
      <dsp:spPr>
        <a:xfrm>
          <a:off x="5257800" y="1663978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E832E-4321-4396-BB6D-4CF005AF2BAA}">
      <dsp:nvSpPr>
        <dsp:cNvPr id="0" name=""/>
        <dsp:cNvSpPr/>
      </dsp:nvSpPr>
      <dsp:spPr>
        <a:xfrm>
          <a:off x="5212080" y="1663978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EF26A-30F2-4D10-8D7B-A896B6D86388}">
      <dsp:nvSpPr>
        <dsp:cNvPr id="0" name=""/>
        <dsp:cNvSpPr/>
      </dsp:nvSpPr>
      <dsp:spPr>
        <a:xfrm>
          <a:off x="1537867" y="1663978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EC507-155F-4C28-81CD-A99AB1648F45}">
      <dsp:nvSpPr>
        <dsp:cNvPr id="0" name=""/>
        <dsp:cNvSpPr/>
      </dsp:nvSpPr>
      <dsp:spPr>
        <a:xfrm>
          <a:off x="1029928" y="996081"/>
          <a:ext cx="8455743" cy="66789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Non-modifiables</a:t>
          </a:r>
        </a:p>
      </dsp:txBody>
      <dsp:txXfrm>
        <a:off x="1029928" y="996081"/>
        <a:ext cx="8455743" cy="667896"/>
      </dsp:txXfrm>
    </dsp:sp>
    <dsp:sp modelId="{5EDB111A-1FFC-414D-8016-3E3AC1FD938A}">
      <dsp:nvSpPr>
        <dsp:cNvPr id="0" name=""/>
        <dsp:cNvSpPr/>
      </dsp:nvSpPr>
      <dsp:spPr>
        <a:xfrm>
          <a:off x="706" y="2309586"/>
          <a:ext cx="3074323" cy="104566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Age</a:t>
          </a:r>
        </a:p>
      </dsp:txBody>
      <dsp:txXfrm>
        <a:off x="706" y="2309586"/>
        <a:ext cx="3074323" cy="1045669"/>
      </dsp:txXfrm>
    </dsp:sp>
    <dsp:sp modelId="{698D2F2B-2F55-4A4C-8EE2-1231C75D8CC3}">
      <dsp:nvSpPr>
        <dsp:cNvPr id="0" name=""/>
        <dsp:cNvSpPr/>
      </dsp:nvSpPr>
      <dsp:spPr>
        <a:xfrm>
          <a:off x="3720638" y="2309586"/>
          <a:ext cx="3074323" cy="1005903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Sexe</a:t>
          </a:r>
        </a:p>
      </dsp:txBody>
      <dsp:txXfrm>
        <a:off x="3720638" y="2309586"/>
        <a:ext cx="3074323" cy="1005903"/>
      </dsp:txXfrm>
    </dsp:sp>
    <dsp:sp modelId="{5F87CCDC-0D52-459D-A985-6FFAEC180C9D}">
      <dsp:nvSpPr>
        <dsp:cNvPr id="0" name=""/>
        <dsp:cNvSpPr/>
      </dsp:nvSpPr>
      <dsp:spPr>
        <a:xfrm>
          <a:off x="7440570" y="2309586"/>
          <a:ext cx="3074323" cy="94215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Hérédité</a:t>
          </a:r>
        </a:p>
      </dsp:txBody>
      <dsp:txXfrm>
        <a:off x="7440570" y="2309586"/>
        <a:ext cx="3074323" cy="942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2AB50-D0C8-4EFC-BCD9-0E0504AD0003}">
      <dsp:nvSpPr>
        <dsp:cNvPr id="0" name=""/>
        <dsp:cNvSpPr/>
      </dsp:nvSpPr>
      <dsp:spPr>
        <a:xfrm>
          <a:off x="7955892" y="1893883"/>
          <a:ext cx="360940" cy="3278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78497"/>
              </a:lnTo>
              <a:lnTo>
                <a:pt x="360940" y="32784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251A4-1DD8-473D-A83D-189C92F96F64}">
      <dsp:nvSpPr>
        <dsp:cNvPr id="0" name=""/>
        <dsp:cNvSpPr/>
      </dsp:nvSpPr>
      <dsp:spPr>
        <a:xfrm>
          <a:off x="7955892" y="1893883"/>
          <a:ext cx="363097" cy="19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473"/>
              </a:lnTo>
              <a:lnTo>
                <a:pt x="363097" y="19594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518B9-5D80-4A3F-8904-FBE0F594A9B1}">
      <dsp:nvSpPr>
        <dsp:cNvPr id="0" name=""/>
        <dsp:cNvSpPr/>
      </dsp:nvSpPr>
      <dsp:spPr>
        <a:xfrm>
          <a:off x="7955892" y="1893883"/>
          <a:ext cx="281742" cy="711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624"/>
              </a:lnTo>
              <a:lnTo>
                <a:pt x="281742" y="7116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E832E-4321-4396-BB6D-4CF005AF2BAA}">
      <dsp:nvSpPr>
        <dsp:cNvPr id="0" name=""/>
        <dsp:cNvSpPr/>
      </dsp:nvSpPr>
      <dsp:spPr>
        <a:xfrm>
          <a:off x="6996272" y="784569"/>
          <a:ext cx="1922129" cy="328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53"/>
              </a:lnTo>
              <a:lnTo>
                <a:pt x="1922129" y="164053"/>
              </a:lnTo>
              <a:lnTo>
                <a:pt x="1922129" y="328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58042-F1A4-44C6-8CE3-6B4317B4A780}">
      <dsp:nvSpPr>
        <dsp:cNvPr id="0" name=""/>
        <dsp:cNvSpPr/>
      </dsp:nvSpPr>
      <dsp:spPr>
        <a:xfrm>
          <a:off x="5418819" y="5211870"/>
          <a:ext cx="434564" cy="728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662"/>
              </a:lnTo>
              <a:lnTo>
                <a:pt x="434564" y="728662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95972-74E9-44AC-AF3C-DE5A2BAF0434}">
      <dsp:nvSpPr>
        <dsp:cNvPr id="0" name=""/>
        <dsp:cNvSpPr/>
      </dsp:nvSpPr>
      <dsp:spPr>
        <a:xfrm>
          <a:off x="6505399" y="4112510"/>
          <a:ext cx="91440" cy="318154"/>
        </a:xfrm>
        <a:custGeom>
          <a:avLst/>
          <a:gdLst/>
          <a:ahLst/>
          <a:cxnLst/>
          <a:rect l="0" t="0" r="0" b="0"/>
          <a:pathLst>
            <a:path>
              <a:moveTo>
                <a:pt x="55672" y="0"/>
              </a:moveTo>
              <a:lnTo>
                <a:pt x="55672" y="154100"/>
              </a:lnTo>
              <a:lnTo>
                <a:pt x="45720" y="154100"/>
              </a:lnTo>
              <a:lnTo>
                <a:pt x="45720" y="3181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9A0EA-6B4C-42D5-AED6-91B93ACA07F6}">
      <dsp:nvSpPr>
        <dsp:cNvPr id="0" name=""/>
        <dsp:cNvSpPr/>
      </dsp:nvSpPr>
      <dsp:spPr>
        <a:xfrm>
          <a:off x="6505399" y="2996111"/>
          <a:ext cx="91440" cy="335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138"/>
              </a:lnTo>
              <a:lnTo>
                <a:pt x="55672" y="171138"/>
              </a:lnTo>
              <a:lnTo>
                <a:pt x="55672" y="33519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141D4-003C-4FD4-9853-6E057C4ECE78}">
      <dsp:nvSpPr>
        <dsp:cNvPr id="0" name=""/>
        <dsp:cNvSpPr/>
      </dsp:nvSpPr>
      <dsp:spPr>
        <a:xfrm>
          <a:off x="5284099" y="1893883"/>
          <a:ext cx="1267019" cy="321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67"/>
              </a:lnTo>
              <a:lnTo>
                <a:pt x="1267019" y="156967"/>
              </a:lnTo>
              <a:lnTo>
                <a:pt x="1267019" y="3210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213A6-2AC6-48C6-9C0D-71D2C351BF78}">
      <dsp:nvSpPr>
        <dsp:cNvPr id="0" name=""/>
        <dsp:cNvSpPr/>
      </dsp:nvSpPr>
      <dsp:spPr>
        <a:xfrm>
          <a:off x="2195150" y="5221823"/>
          <a:ext cx="437073" cy="718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10"/>
              </a:lnTo>
              <a:lnTo>
                <a:pt x="437073" y="71871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074C1-5730-4736-87F5-F861658B4858}">
      <dsp:nvSpPr>
        <dsp:cNvPr id="0" name=""/>
        <dsp:cNvSpPr/>
      </dsp:nvSpPr>
      <dsp:spPr>
        <a:xfrm>
          <a:off x="3295272" y="4112510"/>
          <a:ext cx="91440" cy="3281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3"/>
              </a:lnTo>
              <a:lnTo>
                <a:pt x="65406" y="164053"/>
              </a:lnTo>
              <a:lnTo>
                <a:pt x="65406" y="328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383AD-FEBA-4D6E-853F-F74A67813A97}">
      <dsp:nvSpPr>
        <dsp:cNvPr id="0" name=""/>
        <dsp:cNvSpPr/>
      </dsp:nvSpPr>
      <dsp:spPr>
        <a:xfrm>
          <a:off x="3295272" y="3003196"/>
          <a:ext cx="91440" cy="328106"/>
        </a:xfrm>
        <a:custGeom>
          <a:avLst/>
          <a:gdLst/>
          <a:ahLst/>
          <a:cxnLst/>
          <a:rect l="0" t="0" r="0" b="0"/>
          <a:pathLst>
            <a:path>
              <a:moveTo>
                <a:pt x="65406" y="0"/>
              </a:moveTo>
              <a:lnTo>
                <a:pt x="65406" y="164053"/>
              </a:lnTo>
              <a:lnTo>
                <a:pt x="45720" y="164053"/>
              </a:lnTo>
              <a:lnTo>
                <a:pt x="45720" y="328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B5F0A-3568-4977-BAA9-A4A312B976CB}">
      <dsp:nvSpPr>
        <dsp:cNvPr id="0" name=""/>
        <dsp:cNvSpPr/>
      </dsp:nvSpPr>
      <dsp:spPr>
        <a:xfrm>
          <a:off x="3360679" y="1893883"/>
          <a:ext cx="1923420" cy="328106"/>
        </a:xfrm>
        <a:custGeom>
          <a:avLst/>
          <a:gdLst/>
          <a:ahLst/>
          <a:cxnLst/>
          <a:rect l="0" t="0" r="0" b="0"/>
          <a:pathLst>
            <a:path>
              <a:moveTo>
                <a:pt x="1923420" y="0"/>
              </a:moveTo>
              <a:lnTo>
                <a:pt x="1923420" y="164053"/>
              </a:lnTo>
              <a:lnTo>
                <a:pt x="0" y="164053"/>
              </a:lnTo>
              <a:lnTo>
                <a:pt x="0" y="3281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EF26A-30F2-4D10-8D7B-A896B6D86388}">
      <dsp:nvSpPr>
        <dsp:cNvPr id="0" name=""/>
        <dsp:cNvSpPr/>
      </dsp:nvSpPr>
      <dsp:spPr>
        <a:xfrm>
          <a:off x="5284099" y="784569"/>
          <a:ext cx="1712172" cy="328106"/>
        </a:xfrm>
        <a:custGeom>
          <a:avLst/>
          <a:gdLst/>
          <a:ahLst/>
          <a:cxnLst/>
          <a:rect l="0" t="0" r="0" b="0"/>
          <a:pathLst>
            <a:path>
              <a:moveTo>
                <a:pt x="1712172" y="0"/>
              </a:moveTo>
              <a:lnTo>
                <a:pt x="1712172" y="164053"/>
              </a:lnTo>
              <a:lnTo>
                <a:pt x="0" y="164053"/>
              </a:lnTo>
              <a:lnTo>
                <a:pt x="0" y="3281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3EC507-155F-4C28-81CD-A99AB1648F45}">
      <dsp:nvSpPr>
        <dsp:cNvPr id="0" name=""/>
        <dsp:cNvSpPr/>
      </dsp:nvSpPr>
      <dsp:spPr>
        <a:xfrm>
          <a:off x="5242361" y="3363"/>
          <a:ext cx="3507820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Modifiables</a:t>
          </a:r>
        </a:p>
      </dsp:txBody>
      <dsp:txXfrm>
        <a:off x="5242361" y="3363"/>
        <a:ext cx="3507820" cy="781206"/>
      </dsp:txXfrm>
    </dsp:sp>
    <dsp:sp modelId="{5EDB111A-1FFC-414D-8016-3E3AC1FD938A}">
      <dsp:nvSpPr>
        <dsp:cNvPr id="0" name=""/>
        <dsp:cNvSpPr/>
      </dsp:nvSpPr>
      <dsp:spPr>
        <a:xfrm>
          <a:off x="3871006" y="1112676"/>
          <a:ext cx="2826186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Facteurs de risque </a:t>
          </a:r>
        </a:p>
      </dsp:txBody>
      <dsp:txXfrm>
        <a:off x="3871006" y="1112676"/>
        <a:ext cx="2826186" cy="781206"/>
      </dsp:txXfrm>
    </dsp:sp>
    <dsp:sp modelId="{89D1F44A-B522-44A2-A9AA-A9CA7BCF69DA}">
      <dsp:nvSpPr>
        <dsp:cNvPr id="0" name=""/>
        <dsp:cNvSpPr/>
      </dsp:nvSpPr>
      <dsp:spPr>
        <a:xfrm>
          <a:off x="2579472" y="2221989"/>
          <a:ext cx="1562413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Tabagisme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Sevrage tabagique</a:t>
          </a:r>
        </a:p>
      </dsp:txBody>
      <dsp:txXfrm>
        <a:off x="2579472" y="2221989"/>
        <a:ext cx="1562413" cy="781206"/>
      </dsp:txXfrm>
    </dsp:sp>
    <dsp:sp modelId="{14E8BDD8-2D2F-4A3C-8254-5DC5CA424DE6}">
      <dsp:nvSpPr>
        <dsp:cNvPr id="0" name=""/>
        <dsp:cNvSpPr/>
      </dsp:nvSpPr>
      <dsp:spPr>
        <a:xfrm>
          <a:off x="2177073" y="3331303"/>
          <a:ext cx="2327839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HTA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SEL max 5g / jour (OMS)</a:t>
          </a:r>
        </a:p>
      </dsp:txBody>
      <dsp:txXfrm>
        <a:off x="2177073" y="3331303"/>
        <a:ext cx="2327839" cy="781206"/>
      </dsp:txXfrm>
    </dsp:sp>
    <dsp:sp modelId="{8FA44122-AA0A-47FA-B91C-316E5FACD8CD}">
      <dsp:nvSpPr>
        <dsp:cNvPr id="0" name=""/>
        <dsp:cNvSpPr/>
      </dsp:nvSpPr>
      <dsp:spPr>
        <a:xfrm>
          <a:off x="1903768" y="4440616"/>
          <a:ext cx="2913822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Hypercholestérolémie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Privilégier les graisses insaturées</a:t>
          </a:r>
        </a:p>
      </dsp:txBody>
      <dsp:txXfrm>
        <a:off x="1903768" y="4440616"/>
        <a:ext cx="2913822" cy="781206"/>
      </dsp:txXfrm>
    </dsp:sp>
    <dsp:sp modelId="{E17011C8-8EF8-4C47-A2E5-D9B31002B5D1}">
      <dsp:nvSpPr>
        <dsp:cNvPr id="0" name=""/>
        <dsp:cNvSpPr/>
      </dsp:nvSpPr>
      <dsp:spPr>
        <a:xfrm>
          <a:off x="2632223" y="5549930"/>
          <a:ext cx="1562413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2632223" y="5549930"/>
        <a:ext cx="1562413" cy="781206"/>
      </dsp:txXfrm>
    </dsp:sp>
    <dsp:sp modelId="{E53C773D-7626-408C-9D20-BAD982D3D6CE}">
      <dsp:nvSpPr>
        <dsp:cNvPr id="0" name=""/>
        <dsp:cNvSpPr/>
      </dsp:nvSpPr>
      <dsp:spPr>
        <a:xfrm>
          <a:off x="5123464" y="2214904"/>
          <a:ext cx="2855310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DT2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Limiter les produits sucrés</a:t>
          </a:r>
        </a:p>
      </dsp:txBody>
      <dsp:txXfrm>
        <a:off x="5123464" y="2214904"/>
        <a:ext cx="2855310" cy="781206"/>
      </dsp:txXfrm>
    </dsp:sp>
    <dsp:sp modelId="{C7B92B0B-BAA8-4114-9DA6-B060D16C5F23}">
      <dsp:nvSpPr>
        <dsp:cNvPr id="0" name=""/>
        <dsp:cNvSpPr/>
      </dsp:nvSpPr>
      <dsp:spPr>
        <a:xfrm>
          <a:off x="5322937" y="3331303"/>
          <a:ext cx="2476268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Obésité abdominale</a:t>
          </a:r>
        </a:p>
      </dsp:txBody>
      <dsp:txXfrm>
        <a:off x="5322937" y="3331303"/>
        <a:ext cx="2476268" cy="781206"/>
      </dsp:txXfrm>
    </dsp:sp>
    <dsp:sp modelId="{CB29EE83-2DAF-4D64-89C3-311CC1A0F4EE}">
      <dsp:nvSpPr>
        <dsp:cNvPr id="0" name=""/>
        <dsp:cNvSpPr/>
      </dsp:nvSpPr>
      <dsp:spPr>
        <a:xfrm>
          <a:off x="5135744" y="4430664"/>
          <a:ext cx="2830749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Facteurs psychosociaux</a:t>
          </a:r>
        </a:p>
      </dsp:txBody>
      <dsp:txXfrm>
        <a:off x="5135744" y="4430664"/>
        <a:ext cx="2830749" cy="781206"/>
      </dsp:txXfrm>
    </dsp:sp>
    <dsp:sp modelId="{C0434D62-8BCD-4E11-B688-EF43A78B4EE3}">
      <dsp:nvSpPr>
        <dsp:cNvPr id="0" name=""/>
        <dsp:cNvSpPr/>
      </dsp:nvSpPr>
      <dsp:spPr>
        <a:xfrm>
          <a:off x="5853384" y="5549930"/>
          <a:ext cx="1562413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5853384" y="5549930"/>
        <a:ext cx="1562413" cy="781206"/>
      </dsp:txXfrm>
    </dsp:sp>
    <dsp:sp modelId="{698D2F2B-2F55-4A4C-8EE2-1231C75D8CC3}">
      <dsp:nvSpPr>
        <dsp:cNvPr id="0" name=""/>
        <dsp:cNvSpPr/>
      </dsp:nvSpPr>
      <dsp:spPr>
        <a:xfrm>
          <a:off x="7715265" y="1112676"/>
          <a:ext cx="2406272" cy="781206"/>
        </a:xfrm>
        <a:prstGeom prst="rect">
          <a:avLst/>
        </a:pr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Facteurs protecteurs </a:t>
          </a:r>
        </a:p>
      </dsp:txBody>
      <dsp:txXfrm>
        <a:off x="7715265" y="1112676"/>
        <a:ext cx="2406272" cy="781206"/>
      </dsp:txXfrm>
    </dsp:sp>
    <dsp:sp modelId="{513F6602-3C67-4986-909E-ECDAA377C483}">
      <dsp:nvSpPr>
        <dsp:cNvPr id="0" name=""/>
        <dsp:cNvSpPr/>
      </dsp:nvSpPr>
      <dsp:spPr>
        <a:xfrm>
          <a:off x="8237635" y="2214904"/>
          <a:ext cx="5070968" cy="7812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Consommation de fruits et légumes</a:t>
          </a:r>
        </a:p>
      </dsp:txBody>
      <dsp:txXfrm>
        <a:off x="8237635" y="2214904"/>
        <a:ext cx="5070968" cy="781206"/>
      </dsp:txXfrm>
    </dsp:sp>
    <dsp:sp modelId="{5DFB22D7-360C-4732-9878-58C361D507BF}">
      <dsp:nvSpPr>
        <dsp:cNvPr id="0" name=""/>
        <dsp:cNvSpPr/>
      </dsp:nvSpPr>
      <dsp:spPr>
        <a:xfrm>
          <a:off x="8318989" y="3350997"/>
          <a:ext cx="5107888" cy="100471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Activité physique: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30 min 5 fois /semaine chez l’adulte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i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 h /jour chez l’enfant</a:t>
          </a:r>
        </a:p>
      </dsp:txBody>
      <dsp:txXfrm>
        <a:off x="8318989" y="3350997"/>
        <a:ext cx="5107888" cy="1004717"/>
      </dsp:txXfrm>
    </dsp:sp>
    <dsp:sp modelId="{49C4559A-034A-401C-BB51-3FEB58D28FC3}">
      <dsp:nvSpPr>
        <dsp:cNvPr id="0" name=""/>
        <dsp:cNvSpPr/>
      </dsp:nvSpPr>
      <dsp:spPr>
        <a:xfrm>
          <a:off x="8316833" y="4664127"/>
          <a:ext cx="5107888" cy="101650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Consommation modérée d’alcool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Maximum 2 verres/j-homme 1 verre/j-femme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 pas tous les jours</a:t>
          </a:r>
        </a:p>
      </dsp:txBody>
      <dsp:txXfrm>
        <a:off x="8316833" y="4664127"/>
        <a:ext cx="5107888" cy="1016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933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0035" y="1"/>
            <a:ext cx="2984933" cy="501497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B37B3BC9-F159-4856-AC05-316D1E14C990}" type="datetimeFigureOut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336" y="4821096"/>
            <a:ext cx="5509903" cy="3944678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7217"/>
            <a:ext cx="2984933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0035" y="9517217"/>
            <a:ext cx="2984933" cy="501497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5117CBFA-E780-4FD5-AD77-557323FD52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50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7CBFA-E780-4FD5-AD77-557323FD52C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58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4BE3A-D459-FCBD-4E67-BB2175BEB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1B24E7-9287-5860-EA89-C0ACCDB8D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F86D0-DD7C-8F12-89B8-F2E88C90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1388D-4D9A-4670-8948-A8F52BF65008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1299CC-2321-041D-7B0E-337D183D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28CFFD-9B3F-6C3B-8D89-9EF7AE87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25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36F1A-38BE-E387-8F6A-63F782487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F41B50-7159-2084-5530-FA96F95D1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343EFB-2507-1A66-890D-5806415E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DFBD-5DE0-45AC-BCFC-261EC98D533F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2D4C9-FC87-850E-4302-8FF21733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485403-5074-149D-1F4C-8E0F2A7B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31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47A32A2-C4F0-EE27-D021-66DEA30C6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0CFCD0-CBDA-4453-8B0B-92F7DBA22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9FF052-D2CB-F95D-34BA-D605BE13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F758-9868-499A-A16A-4D186490E7D1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BCB72-E9E5-23C3-6AA7-78754D1C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829BA-47D6-2C4C-5345-A1FB29E4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35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D4899-9F41-99FE-060E-26DB05AE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D25ECB-BB2C-96DA-41AA-ECA8018E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8607E-1449-A906-B596-3DF210EA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8519-90E4-4B2C-AE69-E57C3B24CC1E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1A503-E852-370A-924C-88EB2C645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308F55-FC0E-9FE1-0CBB-C1E0550B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84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082380-3686-518F-337A-7317154C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B6A8B2-C881-79C6-7A31-6529B1191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3F83DE-96A2-0767-10EC-4E318482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91A5-4993-42D3-83EB-9BB51F96B558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8C2CD-F3B8-47BB-A1F6-FD538469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0F1AEF-7C45-DA50-9366-C43F2F3C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59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13342-0FC7-6975-8AC6-18968393C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34233A-5BC0-1BAA-6A18-FFBBBDFC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9A4BD3-6F68-0DF5-5E1A-7FA4DBFA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668209-4763-F285-1339-4827DAFA9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5FA2-DC37-4201-BEFC-6CB95A7BFBCB}" type="datetime1">
              <a:rPr lang="fr-FR" smtClean="0"/>
              <a:t>20/01/2026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E25576-F47B-2827-FB57-7CE7EE7C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3CF942-AB72-0F64-4F85-F45C8085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35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0CD04-D0EF-D6AE-C53B-3D999490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9A2F6D-ABBD-68BA-A7A0-F124D022F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F425A5-66F4-384D-0C58-90EF4D1E0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5B1A4E-FAF3-A6A1-C820-EFA67A1A3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EC3747-37B9-2C57-3EF2-46B99F025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658BB2D-330A-278E-F73F-F3F6F5DB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9BB5-DBE3-4D5A-8B4E-F671F7468C90}" type="datetime1">
              <a:rPr lang="fr-FR" smtClean="0"/>
              <a:t>20/01/2026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0D75789-00AB-015E-AD90-8EE2C631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DBB5BB-3650-67D3-4049-E903FF124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14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6D3D1-1310-AD0B-A0B7-6BAE0BE6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66A7FD-2B0E-0DAA-A3B2-F6E3BD2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8982-4DC0-4DCC-B89F-8C607F4138E6}" type="datetime1">
              <a:rPr lang="fr-FR" smtClean="0"/>
              <a:t>20/01/2026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48404A8-7A9E-A13C-7FAD-44CDC182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1786D7-EAF1-DF50-04FA-EAE6D5B6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1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FEE54B-50FA-5134-9CA4-6C528BF3E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606C0-CEBB-4292-AC0F-323FFFF6F0D7}" type="datetime1">
              <a:rPr lang="fr-FR" smtClean="0"/>
              <a:t>20/01/2026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738BEF-93EB-6C97-DCDE-47F7230FD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C8B589-762B-5C1B-C0BE-22184E59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80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183C60-25BF-34A9-9683-4CB13D7A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526D2B-0C17-7466-70D3-D3BB3ECD1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4CB6AF-524C-19E3-3B26-6E203D396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ADA524-D835-7FFF-A86A-8FDCEEC9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5A48-180E-464D-96A8-E4413BF07173}" type="datetime1">
              <a:rPr lang="fr-FR" smtClean="0"/>
              <a:t>20/01/2026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9AAEB7-F088-FDE8-7568-07BD0AFE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AEE1C1-BAEE-F26A-5C14-F331A0AB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2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8F38BD-9DFF-00B4-EC89-8D6DF8E4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4A34EA2-E8D8-8F42-A143-1B4E1D651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D2C95F-EB32-D922-DCA9-6BD65D52A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E9A24E-48D3-6D0B-BAD2-BBDFBB4A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CF2C-1412-40F7-87A4-BD4D29724377}" type="datetime1">
              <a:rPr lang="fr-FR" smtClean="0"/>
              <a:t>20/01/2026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4C21C7-8D3A-D335-F155-3E1D02A30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62375D-86AF-6AE3-121C-17945C52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9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767BC3-2821-F5A8-7347-49F0ABE25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5A279C-64A0-B0BA-BBE8-CE01C7D8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A341EF-5E59-75D9-C671-7E517E818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3EBDC-8556-44E2-A1EA-A57D6E4C20D8}" type="datetime1">
              <a:rPr lang="fr-FR" smtClean="0"/>
              <a:t>20/01/2026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0A006-0F09-524C-B65A-EC68D2F1A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DE392E-B241-232E-7D97-C09F5DCF8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B54F-901B-4B61-BD46-1431A9019B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14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opitaux-paris-sud.aphp.fr/avcparissud/mesures-hygieno-dietetiques/" TargetMode="External"/><Relationship Id="rId2" Type="http://schemas.openxmlformats.org/officeDocument/2006/relationships/hyperlink" Target="https://www.sfcardio.fr/publication/chapitre-02-item-222-facteurs-de-risque-cardiovasculaire-et-prevention/#definition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fo.gouv.fr/actualite/nouveau-nutri-score-que-retenir" TargetMode="External"/><Relationship Id="rId5" Type="http://schemas.openxmlformats.org/officeDocument/2006/relationships/hyperlink" Target="https://sante.journaldesfemmes.fr/fiches-nutrition/1637235-nutriscore-calcul-liste-signification-produits-a-b-c-d-e/" TargetMode="External"/><Relationship Id="rId4" Type="http://schemas.openxmlformats.org/officeDocument/2006/relationships/hyperlink" Target="https://www.rnpc-recherche.fr/regles-hygieno-dietetiques/#:~:text=Les%20r%C3%A8gles%20hygi%C3%A9no%2Ddi%C3%A9t%C3%A9tiques%20font,et%20le%20mode%20de%20vi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C1955FD-56DB-6181-066D-7CB473540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781" y="2585883"/>
            <a:ext cx="11110451" cy="924079"/>
          </a:xfrm>
        </p:spPr>
        <p:txBody>
          <a:bodyPr>
            <a:normAutofit fontScale="90000"/>
          </a:bodyPr>
          <a:lstStyle/>
          <a:p>
            <a:r>
              <a:rPr lang="fr-FR" sz="5400" dirty="0">
                <a:latin typeface="Arial" panose="020B0604020202020204" pitchFamily="34" charset="0"/>
                <a:cs typeface="Arial" panose="020B0604020202020204" pitchFamily="34" charset="0"/>
              </a:rPr>
              <a:t>REGLES HYGIENO-DIETETIQUES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399ADCB-85F3-5419-27B6-85CC6149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1" y="6320590"/>
            <a:ext cx="7523746" cy="400886"/>
          </a:xfrm>
        </p:spPr>
        <p:txBody>
          <a:bodyPr/>
          <a:lstStyle/>
          <a:p>
            <a:r>
              <a:rPr lang="fr-FR"/>
              <a:t>DEUST2 P.T.P     CFA AFICEPP    NUTRITION SPECIALISEE  (BIOCHIMIE MEDICALE)  2026              </a:t>
            </a:r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A0111B1-1B63-6852-F744-8E3F66C476CC}"/>
              </a:ext>
            </a:extLst>
          </p:cNvPr>
          <p:cNvSpPr/>
          <p:nvPr/>
        </p:nvSpPr>
        <p:spPr>
          <a:xfrm>
            <a:off x="914400" y="2585882"/>
            <a:ext cx="10294374" cy="112087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BE52D0D-0320-9E5B-E936-DCB30F9D0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63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41CCF-0A0F-7783-CDF6-4BE953A1F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2142972"/>
            <a:ext cx="11718524" cy="2311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i="0" u="sng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L’alimentation</a:t>
            </a:r>
            <a:r>
              <a:rPr lang="fr-FR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Englobe tout ce que nous mangeons (</a:t>
            </a:r>
            <a:r>
              <a:rPr lang="fr-FR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ALIMENTS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r>
              <a:rPr lang="fr-FR" sz="2400" b="1" i="0" u="sng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nutrition</a:t>
            </a:r>
            <a:r>
              <a:rPr lang="fr-FR" sz="2400" b="1" i="0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Désigne ce que nous obtenons de l’alimentation (</a:t>
            </a:r>
            <a:r>
              <a:rPr lang="fr-FR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NUTRIMENTS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>
              <a:buNone/>
            </a:pP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nutriments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ou éléments nutritifs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 : </a:t>
            </a:r>
          </a:p>
          <a:p>
            <a:pPr marL="0" indent="0">
              <a:buNone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Composants élémentaires contenus dans </a:t>
            </a:r>
            <a:r>
              <a:rPr lang="fr-FR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NOURRITURE 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indispensables pour répondre aux différents besoins physiologiques du corps humain. 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8009E3F-AB99-691E-B5D4-7B1587EB350C}"/>
              </a:ext>
            </a:extLst>
          </p:cNvPr>
          <p:cNvSpPr/>
          <p:nvPr/>
        </p:nvSpPr>
        <p:spPr>
          <a:xfrm>
            <a:off x="248575" y="1562470"/>
            <a:ext cx="11780668" cy="32314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132F057-60B9-8CFE-B66A-32D04389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116"/>
          </a:xfrm>
        </p:spPr>
        <p:txBody>
          <a:bodyPr>
            <a:normAutofit/>
          </a:bodyPr>
          <a:lstStyle/>
          <a:p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Rappels :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4D04C55-9404-E482-D8DF-CADE7BB9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465DD4-54D9-5DE2-26E7-CD69FADC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35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7A6C8E-A8EA-5E6A-9765-DA7BA3096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1716505"/>
            <a:ext cx="11372295" cy="4128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NUTRIMENTS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sont</a:t>
            </a:r>
            <a:r>
              <a:rPr lang="fr-FR" sz="2400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buNone/>
            </a:pP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Les 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glucides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lipides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protides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dits</a:t>
            </a:r>
            <a:r>
              <a:rPr lang="fr-FR" sz="24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macronutriments</a:t>
            </a:r>
            <a:r>
              <a:rPr lang="fr-FR" sz="24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car ils sont les éléments majoritaires de l’alimentation. </a:t>
            </a:r>
          </a:p>
          <a:p>
            <a:pPr marL="0" indent="0">
              <a:buNone/>
            </a:pP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Ils apportent, entre autres, </a:t>
            </a:r>
            <a:r>
              <a:rPr lang="fr-FR" sz="240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l’énergie à l’organisme sous forme de calories. </a:t>
            </a:r>
          </a:p>
          <a:p>
            <a:pPr marL="0" indent="0">
              <a:buNone/>
            </a:pP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Les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micronutriments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vitamines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minéraux, oligoéléments) car « minoritaires » quantitativement par rapport aux premiers ;</a:t>
            </a:r>
            <a:b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ils sont tout aussi indispensables même s’ils n’apportent pas d’énergie sous forme de calories. </a:t>
            </a:r>
          </a:p>
          <a:p>
            <a:pPr marL="0" indent="0">
              <a:buNone/>
            </a:pP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Les 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fibres d’origine végétale </a:t>
            </a:r>
          </a:p>
          <a:p>
            <a:pPr marL="0" indent="0">
              <a:buNone/>
            </a:pP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L’eau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E46088-8EA3-DE51-BA9C-56BDD570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138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définitions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1CDE03-1DF5-D8AB-FAFB-DC0D1C99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BC45F2-00A6-3B2D-90F1-B73B6AF76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99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62961-8344-FDA9-895E-1D32C821C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CD043-46F5-DF57-7D7F-D0551E9E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138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Rôles des nutriments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C43D7129-8180-A0AD-F2DA-4ECE7F17CBBF}"/>
              </a:ext>
            </a:extLst>
          </p:cNvPr>
          <p:cNvSpPr/>
          <p:nvPr/>
        </p:nvSpPr>
        <p:spPr>
          <a:xfrm>
            <a:off x="737419" y="1716505"/>
            <a:ext cx="2792362" cy="407404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2D0E0F3-BAE8-1014-FF0D-F8C178D6FC3A}"/>
              </a:ext>
            </a:extLst>
          </p:cNvPr>
          <p:cNvSpPr/>
          <p:nvPr/>
        </p:nvSpPr>
        <p:spPr>
          <a:xfrm>
            <a:off x="4183625" y="1763271"/>
            <a:ext cx="2792362" cy="407404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712E443-7735-F05A-E8F9-9D940D7FB4E7}"/>
              </a:ext>
            </a:extLst>
          </p:cNvPr>
          <p:cNvSpPr/>
          <p:nvPr/>
        </p:nvSpPr>
        <p:spPr>
          <a:xfrm>
            <a:off x="7629832" y="1716504"/>
            <a:ext cx="2792362" cy="407404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6E5816-BBBD-E4EA-166B-ED09ED39D7D3}"/>
              </a:ext>
            </a:extLst>
          </p:cNvPr>
          <p:cNvSpPr txBox="1"/>
          <p:nvPr/>
        </p:nvSpPr>
        <p:spPr>
          <a:xfrm>
            <a:off x="1409096" y="230281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Bâtisseur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F21737-5983-72FE-B8CE-F443C0609120}"/>
              </a:ext>
            </a:extLst>
          </p:cNvPr>
          <p:cNvSpPr txBox="1"/>
          <p:nvPr/>
        </p:nvSpPr>
        <p:spPr>
          <a:xfrm>
            <a:off x="4695900" y="231058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Energétique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4DA865-5E7A-D1EC-2F95-F4683A22C3F8}"/>
              </a:ext>
            </a:extLst>
          </p:cNvPr>
          <p:cNvSpPr txBox="1"/>
          <p:nvPr/>
        </p:nvSpPr>
        <p:spPr>
          <a:xfrm>
            <a:off x="8220921" y="231058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Fonctionnel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FCC2F3-FA20-53E1-3BDA-8DF687FBFA3D}"/>
              </a:ext>
            </a:extLst>
          </p:cNvPr>
          <p:cNvSpPr txBox="1"/>
          <p:nvPr/>
        </p:nvSpPr>
        <p:spPr>
          <a:xfrm>
            <a:off x="1143826" y="3523461"/>
            <a:ext cx="187583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Protides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fr-FR" sz="14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Viande, poisson, </a:t>
            </a:r>
          </a:p>
          <a:p>
            <a:pPr algn="ctr"/>
            <a:r>
              <a:rPr lang="fr-FR" sz="14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œufs, fromage, soja, </a:t>
            </a:r>
          </a:p>
          <a:p>
            <a:pPr algn="ctr"/>
            <a:r>
              <a:rPr lang="fr-FR" sz="14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Légumineuses</a:t>
            </a:r>
          </a:p>
          <a:p>
            <a:pPr algn="ctr"/>
            <a:endParaRPr lang="fr-FR" sz="14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i="1" kern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Sels minéraux</a:t>
            </a:r>
            <a:endParaRPr lang="fr-FR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C641EA1-0D22-C6CB-12BC-8127C5476425}"/>
              </a:ext>
            </a:extLst>
          </p:cNvPr>
          <p:cNvSpPr txBox="1"/>
          <p:nvPr/>
        </p:nvSpPr>
        <p:spPr>
          <a:xfrm>
            <a:off x="4185033" y="3523461"/>
            <a:ext cx="2789546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Lipides : </a:t>
            </a:r>
          </a:p>
          <a:p>
            <a:pPr algn="ctr"/>
            <a:r>
              <a:rPr lang="fr-FR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Viandes grasses, lard, noix, </a:t>
            </a:r>
          </a:p>
          <a:p>
            <a:pPr algn="ctr"/>
            <a:r>
              <a:rPr lang="fr-FR" sz="1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cacahuètes, huile, crème, beurre</a:t>
            </a:r>
          </a:p>
          <a:p>
            <a:pPr algn="ctr"/>
            <a:endParaRPr lang="fr-FR" sz="14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i="1" kern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Glucides : </a:t>
            </a:r>
          </a:p>
          <a:p>
            <a:pPr algn="ctr"/>
            <a:r>
              <a:rPr lang="fr-FR" sz="14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Sucre, pâtes, riz, pain, </a:t>
            </a:r>
          </a:p>
          <a:p>
            <a:pPr algn="ctr"/>
            <a:r>
              <a:rPr lang="fr-FR" sz="14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pomme de terre, fruits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50CCDBD-5560-E0C7-C506-F35FEBB0B85C}"/>
              </a:ext>
            </a:extLst>
          </p:cNvPr>
          <p:cNvSpPr txBox="1"/>
          <p:nvPr/>
        </p:nvSpPr>
        <p:spPr>
          <a:xfrm>
            <a:off x="8317293" y="3485598"/>
            <a:ext cx="138852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</a:p>
          <a:p>
            <a:pPr algn="ctr"/>
            <a:endParaRPr lang="fr-FR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Vitamines</a:t>
            </a:r>
          </a:p>
          <a:p>
            <a:pPr algn="ctr"/>
            <a:endParaRPr lang="fr-FR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Oligo-éléments</a:t>
            </a:r>
          </a:p>
          <a:p>
            <a:pPr algn="ctr"/>
            <a:endParaRPr lang="fr-FR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i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F3655C22-560D-D72B-A6C2-8D6D2658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FC0B55-744E-2328-384E-A6E1CC8C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37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45F7C-8D8A-ECF0-DEDD-A15FC48C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03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Différence entre nutrition et diététique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BC59B0-CC75-8716-BD83-4536DD034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diététique</a:t>
            </a: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 plus large dans son champ d’activité :</a:t>
            </a:r>
          </a:p>
          <a:p>
            <a:pPr marL="0" indent="0">
              <a:buNone/>
            </a:pP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. Car elle utilise les bases de la nutrition </a:t>
            </a:r>
          </a:p>
          <a:p>
            <a:pPr marL="0" indent="0">
              <a:buNone/>
            </a:pP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. Mais inclut également l’aspect pratique et psychosocial du patient. </a:t>
            </a:r>
          </a:p>
          <a:p>
            <a:pPr marL="0" indent="0">
              <a:buNone/>
            </a:pPr>
            <a:endParaRPr lang="fr-F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C’est-à-dire :</a:t>
            </a:r>
            <a:b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</a:t>
            </a:r>
            <a: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intègre la </a:t>
            </a:r>
            <a:r>
              <a:rPr lang="fr-FR" sz="24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dimension culturelle </a:t>
            </a:r>
            <a: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(omnivore, végan, religieuse…) qui influe sur la prise alimentaire </a:t>
            </a:r>
            <a:b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</a:p>
          <a:p>
            <a:pPr marL="0" indent="0">
              <a:buNone/>
            </a:pPr>
            <a: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r-FR" sz="24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’adapte pour une prise de nourriture « saine » et « équilibrée » </a:t>
            </a:r>
            <a:r>
              <a:rPr lang="fr-FR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afin de se maintenir en bonne santé.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D0F8FA-FD80-E719-C9A9-F712FB6DA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5150C0-1D06-12FF-C6E6-DA1FB808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3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145AF-55BB-E361-95A8-128D1BE7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999839" cy="682439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PNNS :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National Nutrition Santé</a:t>
            </a:r>
            <a:endParaRPr lang="fr-FR" sz="40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0684A-7172-9783-CA90-5AB38388D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306615"/>
            <a:ext cx="11491809" cy="4790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i="0" dirty="0">
                <a:latin typeface="Arial" panose="020B0604020202020204" pitchFamily="34" charset="0"/>
                <a:cs typeface="Arial" panose="020B0604020202020204" pitchFamily="34" charset="0"/>
              </a:rPr>
              <a:t>Ceux sont des objectifs nutritionnels de santé publique fixés par le Haut Conseil de la santé publique (HCSP).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Lancé depuis 2001 reconduit en 2006 (PNNS-2), en 2011 (PNNS-3) et en 2019 (PNNS-4). </a:t>
            </a:r>
          </a:p>
          <a:p>
            <a:pPr marL="0" indent="0">
              <a:buNone/>
            </a:pPr>
            <a:r>
              <a:rPr lang="fr-FR" sz="2400" u="sng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cours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PNNS 5 -2025-2030</a:t>
            </a:r>
          </a:p>
          <a:p>
            <a:pPr mar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politique nutritionnelle engagée comme une « priorité de santé publique » déterminant la nutrition comme facteur de protection ou de risque des pathologies les plus répandues en France qu’il s’agisse 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 cancer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maladies cardiovasculaires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l’obésité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l’ostéoporose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 du diabète de type 2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43E4D24-9862-77EB-2CBE-835A166E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C375021-28FA-5545-CA72-17E16938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87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C7B524-DE9B-577E-69A7-C73AC181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1208892"/>
            <a:ext cx="10515600" cy="4959497"/>
          </a:xfrm>
        </p:spPr>
        <p:txBody>
          <a:bodyPr>
            <a:normAutofit/>
          </a:bodyPr>
          <a:lstStyle/>
          <a:p>
            <a:pPr marL="0" indent="0">
              <a:buSzPts val="1000"/>
              <a:buNone/>
              <a:tabLst>
                <a:tab pos="228600" algn="l"/>
              </a:tabLst>
            </a:pPr>
            <a:r>
              <a:rPr lang="fr-FR" sz="2400" i="0" dirty="0">
                <a:latin typeface="Arial" panose="020B0604020202020204" pitchFamily="34" charset="0"/>
                <a:cs typeface="Arial" panose="020B0604020202020204" pitchFamily="34" charset="0"/>
              </a:rPr>
              <a:t>Améliorer pour tous, l'environnement alimentaire et physique, pour le rendre plus favorable à la santé en agissant sur l’un de ses déterminants majeurs : la nutrition.</a:t>
            </a:r>
            <a:br>
              <a:rPr lang="fr-FR" sz="2400" i="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i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Améliorer la qualité nutritionnelle des aliments</a:t>
            </a:r>
            <a:endParaRPr lang="fr-F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Mieux manger en restauration hors foyer</a:t>
            </a:r>
            <a:endParaRPr lang="fr-F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Réduire la pression marketing</a:t>
            </a:r>
            <a:endParaRPr lang="fr-F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Encourager la mobilité active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Mieux manger en situation de précarité alimentaire</a:t>
            </a:r>
            <a:br>
              <a:rPr lang="fr-F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r-FR" sz="24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PNNS 5 intègre la </a:t>
            </a:r>
            <a:r>
              <a:rPr lang="fr-FR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durabilité environnementale</a:t>
            </a:r>
            <a:r>
              <a:rPr lang="fr-F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sommeil</a:t>
            </a:r>
            <a:r>
              <a:rPr lang="fr-F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l’activité physique </a:t>
            </a:r>
            <a:r>
              <a:rPr lang="fr-F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la </a:t>
            </a:r>
            <a:r>
              <a:rPr lang="fr-FR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 contre la sédentarité</a:t>
            </a:r>
            <a:r>
              <a:rPr lang="fr-FR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800" i="1" kern="1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992E378-C7FF-A423-78EF-EB7368D658A3}"/>
              </a:ext>
            </a:extLst>
          </p:cNvPr>
          <p:cNvSpPr txBox="1">
            <a:spLocks/>
          </p:cNvSpPr>
          <p:nvPr/>
        </p:nvSpPr>
        <p:spPr>
          <a:xfrm>
            <a:off x="916858" y="268021"/>
            <a:ext cx="10515600" cy="7529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Axes stratégiques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68E0B8-24DC-B7E4-0678-675FA027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A4B35B-A985-F39F-0A9C-952B1F44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685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36818DB4-2F90-E2AA-B349-F8A73CD67EF5}"/>
              </a:ext>
            </a:extLst>
          </p:cNvPr>
          <p:cNvSpPr txBox="1">
            <a:spLocks/>
          </p:cNvSpPr>
          <p:nvPr/>
        </p:nvSpPr>
        <p:spPr>
          <a:xfrm>
            <a:off x="589935" y="207819"/>
            <a:ext cx="9271820" cy="734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Recommandations nutritionnelles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BC255BD-8908-AF20-6B8E-217BCE952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1376" r="5600" b="193"/>
          <a:stretch/>
        </p:blipFill>
        <p:spPr>
          <a:xfrm>
            <a:off x="304801" y="1326756"/>
            <a:ext cx="5928852" cy="45896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7BE0C1-8ED3-7891-A921-3B57421D7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2958"/>
          <a:stretch/>
        </p:blipFill>
        <p:spPr>
          <a:xfrm>
            <a:off x="6548284" y="1995949"/>
            <a:ext cx="5521082" cy="2464074"/>
          </a:xfrm>
          <a:prstGeom prst="rect">
            <a:avLst/>
          </a:prstGeom>
        </p:spPr>
      </p:pic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C1D3FB36-2326-9F7F-F7AF-58B2462BF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B253C7-F6EB-4C7A-429A-66F4E50A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536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059660-87E3-02D5-D4C0-C0CE2D13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9209"/>
          </a:xfrm>
        </p:spPr>
        <p:txBody>
          <a:bodyPr>
            <a:normAutofit fontScale="90000"/>
          </a:bodyPr>
          <a:lstStyle/>
          <a:p>
            <a:r>
              <a:rPr lang="fr-FR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Conseils</a:t>
            </a:r>
            <a:br>
              <a:rPr lang="fr-FR" b="1" i="0" u="sng" dirty="0">
                <a:solidFill>
                  <a:srgbClr val="201F2C"/>
                </a:solidFill>
                <a:effectLst/>
                <a:latin typeface="Marianne"/>
              </a:rPr>
            </a:br>
            <a:endParaRPr lang="fr-FR" u="sng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0BE4C5-7625-77A5-E06B-18FF4845E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3" y="1347019"/>
            <a:ext cx="11212496" cy="488285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L’agence </a:t>
            </a:r>
            <a:r>
              <a:rPr lang="fr-FR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Santé Publique France </a:t>
            </a: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actualise la formulation des recommandations nutritionnelles destinées à la population.</a:t>
            </a:r>
          </a:p>
          <a:p>
            <a:pPr marL="0" indent="0" fontAlgn="base">
              <a:buNone/>
            </a:pPr>
            <a:r>
              <a:rPr lang="fr-FR" sz="2400" kern="0" dirty="0">
                <a:solidFill>
                  <a:srgbClr val="262B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Recommandations relayées dans des messages sanitaires intégrés aux publicités et aux promotions des produits alimentaires, quel que soit le media. </a:t>
            </a:r>
            <a:endParaRPr lang="fr-F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fr-FR" sz="2400" kern="0" dirty="0">
                <a:solidFill>
                  <a:srgbClr val="262B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fr-F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fr-FR" sz="2400" kern="0" dirty="0">
                <a:solidFill>
                  <a:srgbClr val="262B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Quatre messages sont prévus :</a:t>
            </a:r>
            <a:br>
              <a:rPr lang="fr-FR" sz="2400" kern="0" dirty="0">
                <a:solidFill>
                  <a:srgbClr val="262B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000" i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 Pour votre santé, mangez au moins 5 fruits et légumes par jour ”</a:t>
            </a:r>
            <a:endParaRPr lang="fr-FR" sz="20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000" i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 Pour votre santé, pratiquez une activité physique régulière ”</a:t>
            </a:r>
            <a:endParaRPr lang="fr-FR" sz="20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000" i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 Pour votre santé, évitez de manger trop gras, trop sucré, trop salé ”</a:t>
            </a:r>
            <a:endParaRPr lang="fr-FR" sz="20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fr-FR" sz="2000" i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 Pour votre santé, évitez de grignoter entre les repas ”</a:t>
            </a:r>
            <a:endParaRPr lang="fr-FR" sz="2000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i="1" kern="100" dirty="0">
                <a:solidFill>
                  <a:srgbClr val="30303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i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C8C005-0771-B314-C1EA-C5813FF7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9996D2-FE07-DB3B-4180-AE87D19A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19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8CFE7-88C9-83F8-8A7C-7FCFC777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5370"/>
            <a:ext cx="10515600" cy="1325563"/>
          </a:xfrm>
        </p:spPr>
        <p:txBody>
          <a:bodyPr/>
          <a:lstStyle/>
          <a:p>
            <a:pPr algn="ctr"/>
            <a:r>
              <a:rPr lang="fr-FR" sz="44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APPROCHES NUTRITIONNELLES DE REFERENCE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7AB1CA5-CF4E-1F87-6BF3-F884E2ECD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D915A49-7FE6-0225-0C2F-AFA875C0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30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5A5A71-132E-B5DB-807F-1893678C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9031"/>
            <a:ext cx="11078496" cy="66859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  <a:br>
              <a:rPr lang="fr-FR" sz="2000" dirty="0"/>
            </a:b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C0F188-C714-7CB0-FA53-C4559D473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7626"/>
            <a:ext cx="10515600" cy="3152902"/>
          </a:xfrm>
        </p:spPr>
        <p:txBody>
          <a:bodyPr>
            <a:noAutofit/>
          </a:bodyPr>
          <a:lstStyle/>
          <a:p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Etude d'Ancel Keys dans les années 50: met en lumière l'espérance de vie supérieure en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Crète</a:t>
            </a: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Corfou</a:t>
            </a: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la population malgré un système de santé rudimentaire. </a:t>
            </a:r>
          </a:p>
          <a:p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Serge Renaud (année 90) et le "paradoxe français" : évidence du lien entre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alimentation méditerranéenne </a:t>
            </a: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faible taux de récidive de maladies cardio-vasculaires.</a:t>
            </a:r>
          </a:p>
          <a:p>
            <a:pPr marL="0" indent="0">
              <a:buNone/>
            </a:pPr>
            <a:endParaRPr lang="fr-F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b="1" u="sng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Similitudes des 2 régimes dits « Crétois » et « Méditerranéen » </a:t>
            </a:r>
            <a:r>
              <a:rPr lang="fr-F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i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Aliments frais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n</a:t>
            </a:r>
            <a:r>
              <a:rPr lang="fr-FR" sz="2400" i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on-transformés</a:t>
            </a:r>
            <a:endParaRPr lang="fr-F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 de vie « ancestral » commun au pourtour de la mer méditerranée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45ABEF-6E66-B2B3-2D4B-312B6F18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FB3B08-92FB-E77E-A9B5-5F188B35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8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D74854D-7498-53D9-915A-73EFAE6A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DEUST2 P.T.P     CFA AFICEPP    NUTRITION SPECIALISEE       2026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BA14F49-172B-D44D-C74D-D7ED2A61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95DF41-AA3A-04F9-D6CB-0346A7DF0769}"/>
              </a:ext>
            </a:extLst>
          </p:cNvPr>
          <p:cNvSpPr txBox="1"/>
          <p:nvPr/>
        </p:nvSpPr>
        <p:spPr>
          <a:xfrm>
            <a:off x="474955" y="1087171"/>
            <a:ext cx="11242090" cy="434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500"/>
              </a:spcAft>
              <a:buNone/>
            </a:pPr>
            <a:r>
              <a:rPr lang="fr-FR" sz="4000" b="0" i="0" dirty="0">
                <a:solidFill>
                  <a:srgbClr val="2A64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 sont les mesures hygiéno-diététiques ?</a:t>
            </a:r>
          </a:p>
          <a:p>
            <a:pPr algn="l">
              <a:spcAft>
                <a:spcPts val="2625"/>
              </a:spcAft>
              <a:buNone/>
            </a:pP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 s’agit de </a:t>
            </a:r>
            <a: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règles</a:t>
            </a: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de </a:t>
            </a:r>
            <a: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comportements</a:t>
            </a: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 en place par un individu concernant :</a:t>
            </a:r>
            <a:b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sa nutrition </a:t>
            </a:r>
            <a:b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son mode de vie </a:t>
            </a:r>
            <a:b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maintenir sa santé,</a:t>
            </a:r>
            <a:b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 vont </a:t>
            </a:r>
            <a: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diminuer</a:t>
            </a: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2800" b="1" i="0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supprimer</a:t>
            </a: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0" i="0" u="sng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FR" sz="2800" b="0" i="0" u="sng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plusieurs</a:t>
            </a:r>
            <a:r>
              <a:rPr lang="fr-FR" sz="2800" b="0" i="0" dirty="0">
                <a:solidFill>
                  <a:srgbClr val="2F31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2F3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facteurs de risque</a:t>
            </a:r>
          </a:p>
        </p:txBody>
      </p:sp>
    </p:spTree>
    <p:extLst>
      <p:ext uri="{BB962C8B-B14F-4D97-AF65-F5344CB8AC3E}">
        <p14:creationId xmlns:p14="http://schemas.microsoft.com/office/powerpoint/2010/main" val="1901700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7C33C8-1328-1683-96DF-FD9C4FAC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34D99C-8F42-150A-91C1-F04D0F5D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20</a:t>
            </a:fld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72CD8F-EFB3-93CD-D2AC-0CA939002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58" y="427901"/>
            <a:ext cx="6243268" cy="58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D15EF4D-CCFC-C6AE-F2C3-3486FFF5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6" y="317746"/>
            <a:ext cx="424278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38E487D-314A-1670-C9D3-CB0C64FFD278}"/>
              </a:ext>
            </a:extLst>
          </p:cNvPr>
          <p:cNvSpPr/>
          <p:nvPr/>
        </p:nvSpPr>
        <p:spPr>
          <a:xfrm>
            <a:off x="7893697" y="5439747"/>
            <a:ext cx="2575249" cy="9166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32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7E1442-9560-65CC-C976-CB686C33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62E8FC-2711-A5AA-9D71-09598BA7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21</a:t>
            </a:fld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CA4E4C5-BE42-D5A4-944C-031C6D15D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75931"/>
              </p:ext>
            </p:extLst>
          </p:nvPr>
        </p:nvGraphicFramePr>
        <p:xfrm>
          <a:off x="994047" y="1101457"/>
          <a:ext cx="10633380" cy="4993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16690">
                  <a:extLst>
                    <a:ext uri="{9D8B030D-6E8A-4147-A177-3AD203B41FA5}">
                      <a16:colId xmlns:a16="http://schemas.microsoft.com/office/drawing/2014/main" val="2149876916"/>
                    </a:ext>
                  </a:extLst>
                </a:gridCol>
                <a:gridCol w="5316690">
                  <a:extLst>
                    <a:ext uri="{9D8B030D-6E8A-4147-A177-3AD203B41FA5}">
                      <a16:colId xmlns:a16="http://schemas.microsoft.com/office/drawing/2014/main" val="37819278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Régime Méditerranéen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Régime Crétois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2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Fruits et légumes abondants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Très forte consommation de légumes et de fruits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48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Huile d’olive comme principale matière grasse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Huile d’olive </a:t>
                      </a:r>
                      <a:r>
                        <a:rPr lang="fr-FR" b="1" dirty="0"/>
                        <a:t>quasi exclusive</a:t>
                      </a:r>
                      <a:br>
                        <a:rPr lang="fr-FR" b="1" dirty="0"/>
                      </a:br>
                      <a:r>
                        <a:rPr lang="fr-FR" b="0" dirty="0"/>
                        <a:t>Huile de Colza </a:t>
                      </a:r>
                      <a:r>
                        <a:rPr lang="fr-FR" b="1" dirty="0"/>
                        <a:t>correspond à une adaptation moderne</a:t>
                      </a:r>
                      <a:r>
                        <a:rPr lang="fr-FR" dirty="0"/>
                        <a:t>, pas au régime crétois authentique (traditionnel)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54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Poisson et fruits de mer réguliers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Poisson modéré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33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Viande rouge occasionnelle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Très peu de viande rouge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913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Légumineuses et fruits secs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Consommation fréquente d’herbes, d’ail, d’oignon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48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Céréales complètes (pain, pâtes, riz)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Alimentation simple, peu transformée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57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Produits laitiers avec modération (fromage, yaourt)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Fromages de chèvre ou brebis plutôt que de vache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09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Vin rouge possible en petite quantité (aux repas)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33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355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Prévention des maladies cardiovasculaires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Très faible taux de maladies cardiovasculaires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635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Équilibre nutritionnel et variété/plaisir alimentaire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Longévité car simplicité et frugalité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18310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46C6358D-A95B-5D90-696E-3FACE5F25E9C}"/>
              </a:ext>
            </a:extLst>
          </p:cNvPr>
          <p:cNvSpPr txBox="1"/>
          <p:nvPr/>
        </p:nvSpPr>
        <p:spPr>
          <a:xfrm>
            <a:off x="994047" y="6150653"/>
            <a:ext cx="10200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régime crétois est la version la plus stricte et la plus “pure” du régime méditerranéen.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BFADD8-4878-8629-E3E7-0B21EBAA25A5}"/>
              </a:ext>
            </a:extLst>
          </p:cNvPr>
          <p:cNvSpPr txBox="1"/>
          <p:nvPr/>
        </p:nvSpPr>
        <p:spPr>
          <a:xfrm>
            <a:off x="865043" y="338015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Spécificités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74241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AF8F28-2482-9659-96B5-30370B4DB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10" y="260253"/>
            <a:ext cx="11726238" cy="6597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4000" i="0" u="sng" dirty="0">
                <a:latin typeface="Arial" panose="020B0604020202020204" pitchFamily="34" charset="0"/>
                <a:cs typeface="Arial" panose="020B0604020202020204" pitchFamily="34" charset="0"/>
              </a:rPr>
              <a:t>10 règles pour résumer le régime crétois ou méditerranéen</a:t>
            </a:r>
            <a:br>
              <a:rPr lang="fr-FR" sz="2400" b="1" i="0" dirty="0">
                <a:solidFill>
                  <a:srgbClr val="004E64"/>
                </a:solidFill>
                <a:effectLst/>
                <a:latin typeface="Montserrat" panose="00000500000000000000" pitchFamily="2" charset="0"/>
              </a:rPr>
            </a:br>
            <a:endParaRPr lang="fr-FR" sz="2400" i="0" dirty="0">
              <a:solidFill>
                <a:srgbClr val="004E64"/>
              </a:solidFill>
              <a:effectLst/>
              <a:latin typeface="Montserrat" panose="00000500000000000000" pitchFamily="2" charset="0"/>
            </a:endParaRP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Manger des fruits et des légumes en quantité</a:t>
            </a:r>
            <a:r>
              <a:rPr lang="fr-FR" sz="2400" dirty="0">
                <a:solidFill>
                  <a:srgbClr val="122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Vitamines/Fibres/Anti-oxydants</a:t>
            </a:r>
            <a:endParaRPr lang="fr-FR" sz="2400" i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Consommer des légumineuses et des fruits secs –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 bas/ AGI</a:t>
            </a: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Préférer les céréales </a:t>
            </a:r>
            <a:r>
              <a:rPr lang="fr-FR" sz="2400" b="1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complètes </a:t>
            </a: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aux céréales raffinées –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 bas</a:t>
            </a: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Manger moins de viande –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Moins d’AGS</a:t>
            </a: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Consommer davantage de poisson -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AGI</a:t>
            </a: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Privilégier les fromages frais de brebis ou de chèvre –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Laits de « petits animaux »</a:t>
            </a: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Cuisiner avec huiles </a:t>
            </a:r>
            <a:r>
              <a:rPr lang="fr-FR" sz="2400" dirty="0">
                <a:solidFill>
                  <a:srgbClr val="122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d’olive / colza – </a:t>
            </a:r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oméga 9 / oméga 3 </a:t>
            </a: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Ajouter des épices et des aromates –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Substitution du sel (de cuisine</a:t>
            </a:r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400" i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Boire du vin avec modération – </a:t>
            </a:r>
            <a:r>
              <a:rPr lang="fr-FR" sz="2400" i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Apports polyphénols (anti-oxydants)</a:t>
            </a:r>
          </a:p>
          <a:p>
            <a:pPr marL="0" indent="0">
              <a:lnSpc>
                <a:spcPts val="1500"/>
              </a:lnSpc>
              <a:spcAft>
                <a:spcPts val="1125"/>
              </a:spcAft>
              <a:buNone/>
            </a:pPr>
            <a:r>
              <a:rPr lang="fr-FR" sz="2400" i="0" dirty="0">
                <a:solidFill>
                  <a:srgbClr val="1227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Privilégier cuissons </a:t>
            </a:r>
            <a:r>
              <a:rPr lang="fr-FR" sz="2400" dirty="0">
                <a:solidFill>
                  <a:srgbClr val="1227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basse température – </a:t>
            </a:r>
            <a:r>
              <a:rPr lang="fr-FR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Nutriments moins dénaturés</a:t>
            </a:r>
            <a:endParaRPr lang="fr-FR" sz="2400" i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83254B3-7548-BC9E-C094-851813797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0989E8-E3F7-AF1B-F6D1-4C6A1F9E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0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B79A24-6C3C-D349-3D7C-3B2A37EB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Prévention / Règles hygiéno-diététiques </a:t>
            </a:r>
            <a:br>
              <a:rPr lang="fr-FR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Facteurs de risque cardiovasculaires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6054FD-04E3-D0F1-E275-C7BDB9E48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825625"/>
            <a:ext cx="1134602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Le facteur de risque est un signe clinique (médical) ou biologique associé à une augmentation du risque de développer une pathologie et ses complications.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Quels sont les facteurs de risque cardio-neuro-vasculaires ? </a:t>
            </a:r>
            <a:b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fr-FR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de mortalité dans le monde !)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	</a:t>
            </a:r>
            <a:r>
              <a:rPr lang="fr-FR" dirty="0"/>
              <a:t>-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Facteurs non modifiables 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âge, sexe, hérédité.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Dépistage et traitement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HTA, diabète, dyslipidémie (augmentation du taux de mauvais cholestérol : LDL cholestérol).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Facteurs à corriger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tabac, obésité, sédentarité, stress.</a:t>
            </a:r>
          </a:p>
          <a:p>
            <a:pPr marL="0" indent="0">
              <a:buNone/>
            </a:pPr>
            <a:endParaRPr lang="fr-FR" sz="260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Calibri" panose="020F0502020204030204" pitchFamily="34" charset="0"/>
            </a:endParaRPr>
          </a:p>
          <a:p>
            <a:endParaRPr lang="fr-FR" sz="2400" b="0" i="1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255C0A-0B01-39DA-AC21-0BD3251A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A9EAD-D08C-A5FF-6AE6-531DF2B9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48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64D70DF-4F63-8C87-ECDD-C2316CFE9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360973"/>
              </p:ext>
            </p:extLst>
          </p:nvPr>
        </p:nvGraphicFramePr>
        <p:xfrm>
          <a:off x="838200" y="96038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8080B72C-AFA5-A07F-4707-89221BD6F5FA}"/>
              </a:ext>
            </a:extLst>
          </p:cNvPr>
          <p:cNvSpPr txBox="1"/>
          <p:nvPr/>
        </p:nvSpPr>
        <p:spPr>
          <a:xfrm>
            <a:off x="838200" y="4465339"/>
            <a:ext cx="68506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nombre absolu </a:t>
            </a:r>
            <a: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Décès cardiovasculaires femmes (55%) &gt; hommes </a:t>
            </a:r>
            <a:b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Mais avant 65 ans : hommes (3 à 4 fois) &gt; femmes</a:t>
            </a:r>
            <a:b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constat </a:t>
            </a:r>
            <a: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Accidents cardiovasculaires 10 ans plus tôt chez l'homme / femme.</a:t>
            </a:r>
            <a:br>
              <a:rPr lang="fr-F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A4B697-9D1D-91CE-E957-3EB740FA371A}"/>
              </a:ext>
            </a:extLst>
          </p:cNvPr>
          <p:cNvSpPr txBox="1"/>
          <p:nvPr/>
        </p:nvSpPr>
        <p:spPr>
          <a:xfrm>
            <a:off x="8153400" y="4573060"/>
            <a:ext cx="355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Liés à la transmission génétique de facteurs de risques modifiables </a:t>
            </a:r>
            <a:b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(hypercholestérolémie familiale, HTA…)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3232A7C-A29F-7BA9-68D2-B264DDEC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 </a:t>
            </a:r>
            <a:r>
              <a:rPr lang="fr-FR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Facteurs de risques cardiovasculaires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91161B9-1DC1-5CF5-9B48-46C141DBD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1C5D70-98C8-1DBE-D7A9-5AC45A18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50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870E7-E9F1-59A7-1CE9-C93F15B89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184" y="196647"/>
            <a:ext cx="11049000" cy="1413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tude « </a:t>
            </a:r>
            <a:r>
              <a:rPr lang="fr-F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Interheart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(2001) »: étude cas-témoin d’Infarctus du </a:t>
            </a: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ocarde (IDM), incluant toutes les régions du monde.</a:t>
            </a:r>
            <a:b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confirme que 9 facteurs expliquent 90 % des cas d'IDM, ceci dans toutes les classes d'âge et dans les deux sexes.</a:t>
            </a:r>
            <a:b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77272E4A-380F-23A7-B255-5EFFBB9AF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34756"/>
              </p:ext>
            </p:extLst>
          </p:nvPr>
        </p:nvGraphicFramePr>
        <p:xfrm>
          <a:off x="-1386348" y="993057"/>
          <a:ext cx="15328490" cy="633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825C500-1C8B-B02C-7F3D-2899071A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117E6D-DE6B-CB07-C374-203E720B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25</a:t>
            </a:fld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3DD931D-75D8-6027-926C-B49A3F4BDBBA}"/>
              </a:ext>
            </a:extLst>
          </p:cNvPr>
          <p:cNvSpPr/>
          <p:nvPr/>
        </p:nvSpPr>
        <p:spPr>
          <a:xfrm>
            <a:off x="7429500" y="4229100"/>
            <a:ext cx="4114800" cy="131445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086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EC18B-243D-92D8-4917-83095BFF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5" y="2361074"/>
            <a:ext cx="10515600" cy="1325563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fr-FR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REGLES ETIQUETAGE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9451D3-96E7-ADBA-FC5D-01AE602E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CDA445-FE78-FCAA-1FD2-4503C20D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92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61B4-4FEB-2F52-4170-C2B47F8A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40" y="136525"/>
            <a:ext cx="11352627" cy="1284771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des VNR</a:t>
            </a:r>
            <a:b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3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VNR</a:t>
            </a:r>
            <a:r>
              <a:rPr lang="fr-FR" sz="3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Valeurs Nutritionnelles de Référence </a:t>
            </a:r>
            <a:endParaRPr lang="fr-FR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99EAD-1D95-F6E8-7987-7BB09DBD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86" y="1590261"/>
            <a:ext cx="11352627" cy="476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Anciennement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AJR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 : Apports Journaliers Recommandés   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endParaRPr lang="fr-F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</a:t>
            </a:r>
            <a:r>
              <a:rPr lang="fr-F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Déclaration nutritionnelle obligatoire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» </a:t>
            </a: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depuis le 13 décembre 2016, exprimée </a:t>
            </a:r>
            <a:r>
              <a:rPr lang="fr-FR" sz="24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100 g ou 100 ml</a:t>
            </a: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denrée alimentaire afin de comparer les produits alimentaires entre eux. </a:t>
            </a:r>
            <a:b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est obligatoire</a:t>
            </a:r>
            <a:br>
              <a:rPr lang="fr-FR" sz="2400" b="1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but est que le consommateur oriente ses choix plus éclairés en termes de santé vers des aliments de meilleure qualité nutritionnelle et qu’il ne soit pas induit en erreur.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marquage des VNR ne prend pas en compte l’âge, le sexe ou le statut physiologique.</a:t>
            </a: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3BC71-51A6-35EC-292F-D9DFD1155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550BF4-F9E6-8869-82E8-A644049B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46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03D833-2029-4096-531F-2F568665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21E0A5-3B55-6A1B-D578-1627C6D8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28</a:t>
            </a:fld>
            <a:endParaRPr lang="fr-FR"/>
          </a:p>
        </p:txBody>
      </p:sp>
      <p:pic>
        <p:nvPicPr>
          <p:cNvPr id="6" name="Image 5" descr="valeur nutritionnelles référence apports legislation reglementation nutritionnelle">
            <a:extLst>
              <a:ext uri="{FF2B5EF4-FFF2-40B4-BE49-F238E27FC236}">
                <a16:creationId xmlns:a16="http://schemas.microsoft.com/office/drawing/2014/main" id="{92BEEE35-AFD4-2179-ADDF-D732C788D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87" y="606286"/>
            <a:ext cx="9819861" cy="5357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718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79886A-43AD-855D-1551-2DEC5A1C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5" y="260253"/>
            <a:ext cx="10515600" cy="689318"/>
          </a:xfrm>
        </p:spPr>
        <p:txBody>
          <a:bodyPr>
            <a:normAutofit fontScale="90000"/>
          </a:bodyPr>
          <a:lstStyle/>
          <a:p>
            <a:br>
              <a:rPr lang="fr-FR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B- </a:t>
            </a:r>
            <a:r>
              <a:rPr lang="fr-FR" u="sng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Remarque concernant les glucides</a:t>
            </a:r>
            <a:b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EA957C-C741-48D2-45F9-CDC3CA86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322364"/>
            <a:ext cx="11479237" cy="52753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mention « GLUCIDES » et assimilés </a:t>
            </a:r>
            <a:r>
              <a:rPr lang="fr-FR" sz="2400" i="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Glucides =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</a:t>
            </a:r>
            <a:r>
              <a:rPr lang="fr-FR" sz="2400" i="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Sucres totaux » = amidon(s) + sucres simples</a:t>
            </a:r>
            <a:endParaRPr lang="fr-FR" sz="2400" u="sng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Sucres » simples </a:t>
            </a:r>
          </a:p>
          <a:p>
            <a:pPr lvl="0"/>
            <a:r>
              <a:rPr lang="fr-F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Sucre (sans « S ») = saccharose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(sucre blanc de table) / définition légale</a:t>
            </a:r>
          </a:p>
          <a:p>
            <a:r>
              <a:rPr lang="fr-F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Sucres (avec un « S »)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glucide non hydrolysable (terme scientifique) </a:t>
            </a:r>
          </a:p>
          <a:p>
            <a:pPr mar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          </a:t>
            </a:r>
            <a: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(glucose, le galactose ou le fructose)</a:t>
            </a:r>
          </a:p>
          <a:p>
            <a:pPr mar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        = glucide hydrolysable </a:t>
            </a:r>
          </a:p>
          <a:p>
            <a:pPr mar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(lactose = galactose + glucose)</a:t>
            </a:r>
          </a:p>
          <a:p>
            <a:pPr marL="0" lv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Sucres » complexes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polymères glucidiques hydrolysables</a:t>
            </a:r>
            <a:b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(amidon et dérivés, cellulose…)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F914C3-F137-54D0-B334-827853CA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2B4043A-4282-FB8A-7A44-07DB2760F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9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D918B4B-734C-0521-E343-7DACA88E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F16BB8-61E9-7B0B-06AD-B62A6930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97CCA2D-0095-5818-4FAC-74133E56E0AD}"/>
              </a:ext>
            </a:extLst>
          </p:cNvPr>
          <p:cNvSpPr txBox="1"/>
          <p:nvPr/>
        </p:nvSpPr>
        <p:spPr>
          <a:xfrm>
            <a:off x="729449" y="274299"/>
            <a:ext cx="10733102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500"/>
              </a:spcAft>
              <a:buNone/>
            </a:pPr>
            <a:r>
              <a:rPr lang="fr-FR" sz="4000" b="0" i="0" dirty="0">
                <a:solidFill>
                  <a:srgbClr val="2A64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Facteurs de risques ?</a:t>
            </a:r>
            <a:br>
              <a:rPr lang="fr-FR" sz="2800" b="0" i="0" dirty="0">
                <a:solidFill>
                  <a:srgbClr val="2A64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b="0" i="0" dirty="0">
                <a:solidFill>
                  <a:srgbClr val="2A649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 facteur de risque est un ou des </a:t>
            </a:r>
            <a:r>
              <a:rPr lang="fr-FR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marqueurs</a:t>
            </a:r>
            <a:r>
              <a:rPr lang="fr-F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associés à une </a:t>
            </a:r>
            <a:r>
              <a:rPr lang="fr-FR" sz="28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augmentation du risque </a:t>
            </a:r>
            <a:r>
              <a:rPr lang="fr-FR" sz="2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développer une maladie et ses complications associées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facteurs peuvent être multiples et 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•    précèdent la pathologie	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•    avec une relation dose/effet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•    un caractère universel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•    une physiopathologie plus que probable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•    une liaison forte et indépendante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(Son taux augmente ou diminue en même temps que s'aggrave ou s'améliore la maladie, mais sans influencer son évolution). </a:t>
            </a:r>
          </a:p>
          <a:p>
            <a:pPr algn="l">
              <a:spcAft>
                <a:spcPts val="1500"/>
              </a:spcAft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500"/>
              </a:spcAft>
              <a:buNone/>
            </a:pPr>
            <a:endParaRPr lang="fr-FR" sz="4000" b="0" i="0" dirty="0">
              <a:solidFill>
                <a:srgbClr val="2A649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423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A0F6C3-B487-DC5A-7D87-3D80AC2A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37" y="365125"/>
            <a:ext cx="11211951" cy="858764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1ED2B9-A6AD-B409-2ECD-66B94E92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526980"/>
            <a:ext cx="11736280" cy="4965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i="0" dirty="0">
                <a:latin typeface="Arial" panose="020B0604020202020204" pitchFamily="34" charset="0"/>
                <a:cs typeface="Arial" panose="020B0604020202020204" pitchFamily="34" charset="0"/>
              </a:rPr>
              <a:t>Complémentaire à « La déclaration nutritionnelle obligatoire »</a:t>
            </a:r>
            <a:br>
              <a:rPr lang="fr-FR" sz="20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i="0" dirty="0">
                <a:latin typeface="Arial" panose="020B0604020202020204" pitchFamily="34" charset="0"/>
                <a:cs typeface="Arial" panose="020B0604020202020204" pitchFamily="34" charset="0"/>
              </a:rPr>
              <a:t>Depuis avril 2017, le logo Nutri-Score est apposé sur la face des emballages</a:t>
            </a:r>
          </a:p>
          <a:p>
            <a:pPr marL="0" indent="0">
              <a:buNone/>
            </a:pPr>
            <a:r>
              <a:rPr lang="fr-F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L’étiquetage Nutri-Score n'est pas obligatoire </a:t>
            </a:r>
            <a:r>
              <a:rPr lang="fr-FR" sz="2400" i="0" dirty="0">
                <a:latin typeface="Arial" panose="020B0604020202020204" pitchFamily="34" charset="0"/>
                <a:cs typeface="Arial" panose="020B0604020202020204" pitchFamily="34" charset="0"/>
              </a:rPr>
              <a:t>mais laissé au bon vouloir des industriels</a:t>
            </a:r>
          </a:p>
          <a:p>
            <a:pPr marL="0" indent="0">
              <a:buNone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fr-FR" sz="2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4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  <a:t> Nutri-Score s'affiche sous la forme d'un repère graphique avec une échelle :</a:t>
            </a:r>
            <a:b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  <a:t>de CINQ COULEURS (du </a:t>
            </a:r>
            <a:r>
              <a:rPr lang="fr-FR" sz="2200" b="1" i="0" dirty="0">
                <a:solidFill>
                  <a:srgbClr val="446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vert foncé </a:t>
            </a:r>
            <a: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fr-FR" sz="2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b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i="0" u="sng" dirty="0">
                <a:latin typeface="Arial" panose="020B0604020202020204" pitchFamily="34" charset="0"/>
                <a:cs typeface="Arial" panose="020B0604020202020204" pitchFamily="34" charset="0"/>
              </a:rPr>
              <a:t>Aliments classés </a:t>
            </a:r>
            <a:r>
              <a:rPr lang="fr-FR" sz="2200" b="1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2200" i="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plus favorables sur le plan nutritionnel</a:t>
            </a:r>
          </a:p>
          <a:p>
            <a:pPr marL="0" indent="0">
              <a:buNone/>
            </a:pPr>
            <a:r>
              <a:rPr lang="fr-FR" sz="2200" u="sng" dirty="0">
                <a:latin typeface="Arial" panose="020B0604020202020204" pitchFamily="34" charset="0"/>
                <a:cs typeface="Arial" panose="020B0604020202020204" pitchFamily="34" charset="0"/>
              </a:rPr>
              <a:t>Aliments classés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fr-F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moins bonne qualité nutritionnelle car ils contiennent des nutriments </a:t>
            </a:r>
            <a:b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à limiter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357D8E-43E3-4896-AE23-27491436C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95" y="2955887"/>
            <a:ext cx="7111460" cy="1260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907367-6CA1-1BB3-25BC-E4917B1C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7D939E-D780-36E2-E5AA-DCB859CC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241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00636-3CEC-F12F-AFBF-B6D0E0CF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7749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822DEE-A8C1-B3BE-10FB-935EC2A4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1167617"/>
            <a:ext cx="11060837" cy="5486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Nutri-Score prend en compte pour 100 grammes de produit, la teneur :</a:t>
            </a:r>
          </a:p>
          <a:p>
            <a:pPr marL="457200" lvl="1" indent="0">
              <a:buSzPts val="1000"/>
              <a:buNone/>
              <a:tabLst>
                <a:tab pos="2286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</a:t>
            </a:r>
            <a:r>
              <a:rPr lang="fr-FR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 nutriments et aliments à favoriser :</a:t>
            </a:r>
          </a:p>
          <a:p>
            <a:pPr marL="457200" lvl="1" indent="0">
              <a:buSzPts val="1000"/>
              <a:buNone/>
              <a:tabLst>
                <a:tab pos="228600" algn="l"/>
              </a:tabLst>
            </a:pPr>
            <a:r>
              <a:rPr lang="fr-FR" b="1" u="sng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Composantes positives</a:t>
            </a:r>
            <a:r>
              <a:rPr lang="fr-FR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fibres, protéines, fruits, légumes, légumineuses, fruits à coques, huile de colza, de noix et d'olive</a:t>
            </a:r>
          </a:p>
          <a:p>
            <a:pPr marL="457200" lvl="1" indent="0">
              <a:buSzPts val="1000"/>
              <a:buNone/>
              <a:tabLst>
                <a:tab pos="228600" algn="l"/>
              </a:tabLst>
            </a:pPr>
            <a:r>
              <a:rPr lang="fr-FR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- En nutriments à limiter : </a:t>
            </a:r>
          </a:p>
          <a:p>
            <a:pPr marL="457200" lvl="1" indent="0">
              <a:buSzPts val="1000"/>
              <a:buNone/>
              <a:tabLst>
                <a:tab pos="228600" algn="l"/>
              </a:tabLst>
            </a:pPr>
            <a:r>
              <a:rPr lang="fr-FR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Composantes négatives</a:t>
            </a:r>
            <a:r>
              <a:rPr lang="fr-FR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i="0" dirty="0">
                <a:latin typeface="Arial" panose="020B0604020202020204" pitchFamily="34" charset="0"/>
                <a:cs typeface="Arial" panose="020B0604020202020204" pitchFamily="34" charset="0"/>
              </a:rPr>
              <a:t>sucres, sel, acides gras saturés, énergie </a:t>
            </a:r>
            <a:endParaRPr lang="fr-FR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Après calcul, le score attribue une lettre et une couleur</a:t>
            </a:r>
            <a:r>
              <a:rPr lang="fr-FR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18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Pourquoi </a:t>
            </a:r>
            <a:br>
              <a:rPr lang="fr-FR" sz="1600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le Nutella n'a pas de Nutri-Score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? C’est l’industriel qui ne VEUT PAS AFFICHER son Nutri-Score</a:t>
            </a:r>
            <a:b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Nutri-Score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 E sans surprise : 60% de sucres, 30% d’acides gras dont 10% d’acides</a:t>
            </a:r>
            <a:b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Le Nutri-score du Coca-Cola ?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Idem</a:t>
            </a:r>
            <a:b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Nutri-Score E :  la boisson contient 11g de sucre pour 100 grammes soit une quantité très élevée de sucres.</a:t>
            </a:r>
          </a:p>
          <a:p>
            <a:pPr marL="0" indent="0" algn="l" fontAlgn="base">
              <a:buNone/>
            </a:pPr>
            <a:endParaRPr lang="fr-FR" sz="1600" b="0" i="1" dirty="0">
              <a:solidFill>
                <a:srgbClr val="202020"/>
              </a:solidFill>
              <a:effectLst/>
              <a:latin typeface="Lora" pitchFamily="2" charset="0"/>
            </a:endParaRPr>
          </a:p>
          <a:p>
            <a:pPr algn="l" fontAlgn="base"/>
            <a:endParaRPr lang="fr-FR" dirty="0">
              <a:solidFill>
                <a:srgbClr val="202020"/>
              </a:solidFill>
              <a:latin typeface="Lora" pitchFamily="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E18EE6-77CD-8664-132F-16D4FB46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786158-335A-F644-A7EA-AE67AAC8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846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4D3E7-425C-849E-61A0-8F4BC6168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365125"/>
            <a:ext cx="11376074" cy="105571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 règles du Nutri-score en 2025</a:t>
            </a:r>
            <a:br>
              <a:rPr lang="fr-FR" b="1" i="0" dirty="0">
                <a:solidFill>
                  <a:srgbClr val="202020"/>
                </a:solidFill>
                <a:effectLst/>
                <a:latin typeface="Yrsa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9848B-C7AB-3257-B8C4-7FFE2622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86" y="1138360"/>
            <a:ext cx="11507371" cy="5500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2025, les règles changent pour correspondre davantage aux recommandations alimentaires.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’eau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est la seule boisson notée A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Les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produits sucrés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salés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sont plus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sévèrement notés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Evaluation des boissons 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 fonction de leur teneur en sucres et de la présence d’édulcorants, afin d’en limiter l’usage en remplacement du sucre.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Les boissons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avec édulcorants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ne seront plus notées B mais de C à E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Classification affinée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des poissons gras (sources d’oméga 3) et des huiles moins riches en acides gras saturés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Différenciation plus précise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entre les aliments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complets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(pain, riz, céréales) riches en fibres et leurs alternatives (féculents)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raffinées</a:t>
            </a:r>
            <a:b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on a un Nutri-Score "</a:t>
            </a:r>
            <a:r>
              <a:rPr lang="fr-F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mauvais</a:t>
            </a:r>
            <a:r>
              <a:rPr 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plus la proportion des aliments ultra-transformés est grande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4BBDC56-BBFC-54B3-6157-778310BA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239F0-6D72-B44E-FC1F-6EF068AF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489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70B90A-56B1-F0DF-6760-FE1F4C14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900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1/2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La prévention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AA4D0B-7EB4-CB09-B088-41163DEFA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543665"/>
            <a:ext cx="11493304" cy="4633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pratique, </a:t>
            </a:r>
          </a:p>
          <a:p>
            <a:pPr marL="0" indent="0">
              <a:buNone/>
            </a:pP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C’'est dès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l'enfance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l'adolescence, </a:t>
            </a:r>
            <a:b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doit être adopté l'ensemble de ces « comportements de prévention collective »,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difficiles à obtenir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ensuite </a:t>
            </a:r>
            <a:r>
              <a:rPr lang="fr-F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chez les adultes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b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Choisir de ne pas fumer », </a:t>
            </a:r>
            <a:b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 bien s'alimenter »</a:t>
            </a:r>
            <a:b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« combattre la sédentarité » </a:t>
            </a:r>
            <a:br>
              <a:rPr lang="fr-FR" sz="2400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constituent des comportements qui, ont d'autant </a:t>
            </a:r>
            <a:r>
              <a:rPr lang="fr-FR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plus de chance </a:t>
            </a:r>
            <a:r>
              <a:rPr lang="fr-FR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d'être maintenus à l'âge adulte qu'ils ont été </a:t>
            </a:r>
            <a:r>
              <a:rPr lang="fr-FR" sz="2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 précocement.</a:t>
            </a:r>
          </a:p>
          <a:p>
            <a:pPr marL="0" indent="0">
              <a:buNone/>
            </a:pPr>
            <a:endParaRPr lang="fr-FR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26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DAE18A-D865-0DE9-B186-49805DE9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AB51CF-636A-89CF-EFC8-38699247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4005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62157-8E8F-08AD-01F2-FB0826A6D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2/2 </a:t>
            </a:r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Dépistages/corrections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84EEE-58F3-306D-F704-CC6D97643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766" y="1287233"/>
            <a:ext cx="10942468" cy="49004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En cas :</a:t>
            </a:r>
            <a:b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	 	D’inobservance des règles hygiéno-diététiques</a:t>
            </a:r>
            <a:b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	 	D’insuccès </a:t>
            </a:r>
            <a:b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900" dirty="0">
                <a:latin typeface="Arial" panose="020B0604020202020204" pitchFamily="34" charset="0"/>
                <a:cs typeface="Arial" panose="020B0604020202020204" pitchFamily="34" charset="0"/>
              </a:rPr>
              <a:t>	 	Ou insuffisantes pour contrôler la maladie ou ses complications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► Dépistages / Traitements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6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endParaRPr lang="fr-FR" sz="2600" dirty="0">
              <a:solidFill>
                <a:srgbClr val="4469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6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Diabète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6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1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Dyslipidémie</a:t>
            </a:r>
            <a:r>
              <a:rPr lang="fr-FR" sz="26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100" i="1" dirty="0">
                <a:latin typeface="Arial" panose="020B0604020202020204" pitchFamily="34" charset="0"/>
                <a:cs typeface="Arial" panose="020B0604020202020204" pitchFamily="34" charset="0"/>
              </a:rPr>
              <a:t>augmentation du taux de mauvais cholestérol : LDL cholestérol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6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1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Triglycéridémie</a:t>
            </a:r>
            <a:r>
              <a:rPr lang="fr-FR" sz="2600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100" i="1" dirty="0">
                <a:latin typeface="Arial" panose="020B0604020202020204" pitchFamily="34" charset="0"/>
                <a:cs typeface="Arial" panose="020B0604020202020204" pitchFamily="34" charset="0"/>
              </a:rPr>
              <a:t>élévation des triglycérides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► Corrections des facteurs de risque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Tabac 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100" i="1" dirty="0">
                <a:latin typeface="Arial" panose="020B0604020202020204" pitchFamily="34" charset="0"/>
                <a:cs typeface="Arial" panose="020B0604020202020204" pitchFamily="34" charset="0"/>
              </a:rPr>
              <a:t>Aide au sevrage et substituts nicotiniques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Obésité 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100" i="1" dirty="0">
                <a:latin typeface="Arial" panose="020B0604020202020204" pitchFamily="34" charset="0"/>
                <a:cs typeface="Arial" panose="020B0604020202020204" pitchFamily="34" charset="0"/>
              </a:rPr>
              <a:t>Prise en charge individuelle selon modalités multifactorielles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Sédentarité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100" i="1" dirty="0">
                <a:latin typeface="Arial" panose="020B0604020202020204" pitchFamily="34" charset="0"/>
                <a:cs typeface="Arial" panose="020B0604020202020204" pitchFamily="34" charset="0"/>
              </a:rPr>
              <a:t>(avec promotion de l’activité physique et/ou sportive)</a:t>
            </a:r>
            <a:b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i="1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Amélioration de la qualité de vie </a:t>
            </a:r>
            <a:r>
              <a:rPr lang="fr-FR" sz="2100" dirty="0">
                <a:latin typeface="Arial" panose="020B0604020202020204" pitchFamily="34" charset="0"/>
                <a:cs typeface="Arial" panose="020B0604020202020204" pitchFamily="34" charset="0"/>
              </a:rPr>
              <a:t>(anxiété, dépression, sommeil) </a:t>
            </a:r>
            <a:b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Maintien de l'autonomie.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solidFill>
                  <a:srgbClr val="4469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Stress </a:t>
            </a:r>
            <a:r>
              <a:rPr lang="fr-FR" sz="2100" i="1" dirty="0">
                <a:latin typeface="Arial" panose="020B0604020202020204" pitchFamily="34" charset="0"/>
                <a:cs typeface="Arial" panose="020B0604020202020204" pitchFamily="34" charset="0"/>
              </a:rPr>
              <a:t>(accompagnement personnalisé)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29E773-D216-0F35-D003-525D9579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106608-8BF4-1BB3-20F7-17FF20CF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36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110D219-8B09-E7ED-5A3E-46238080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D3D0D-9D5D-BD5D-5946-56790CD2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35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347C145-6EB3-F3C0-8107-02DED163F74A}"/>
              </a:ext>
            </a:extLst>
          </p:cNvPr>
          <p:cNvSpPr txBox="1"/>
          <p:nvPr/>
        </p:nvSpPr>
        <p:spPr>
          <a:xfrm>
            <a:off x="470517" y="328474"/>
            <a:ext cx="112923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Référentiel bibliographique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https://www.sfcardio.fr/publication/chapitre-02-item-222-facteurs-de-risque-cardiovasculaire-et-prevention/#definitions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https://hopitaux-paris-sud.aphp.fr/avcparissud/mesures-hygieno-dietetiques/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https://www.rnpc-recherche.fr/regles-hygieno-dietetiques/#:~:text=Les%20r%C3%A8gles%20hygi%C3%A9no%2Ddi%C3%A9t%C3%A9tiques%20font,et%20le%20mode%20de%20vie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https://sante.journaldesfemmes.fr/fiches-nutrition/1637235-nutriscore-calcul-liste-signification-produits-a-b-c-d-e/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https://www.info.gouv.fr/actualite/nouveau-nutri-score-que-retenir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4192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F4B98B-EB77-CC9A-E84E-41A5531A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2D3610-AC3D-5A52-B0FC-530211D5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955063-783A-5EC7-1FE1-14F2B4A4B8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7666" y="27999"/>
            <a:ext cx="10515600" cy="990938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2A6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mesures hygiéno-diététiques :</a:t>
            </a:r>
            <a:endParaRPr lang="fr-FR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FE1450-9F97-78DE-1C93-DB95C35496A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9293" y="1210044"/>
            <a:ext cx="11265763" cy="52528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Ensemble de principes et de conseils visant à encourager « 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santé »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le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bien-être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à long terme par une approche préventive qui abordent en même temps :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L’hygiène de vie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(mode de vie)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=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Eviter les substances dangereuses pour l'organisme 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L'hygiène alimentaire 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Bien » se nourrir </a:t>
            </a:r>
            <a:b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Apporter ce dont l'organisme a besoin pour son parfait fonctionnement.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= Ensemble de règles alimentaires et de mode de vie favorables à la santé.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i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600" i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L’hygiène de vie ne passe pas seulement par « l'assiette », c’est aussi</a:t>
            </a:r>
            <a:r>
              <a:rPr lang="fr-FR" sz="2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marL="0" indent="0">
              <a:buNone/>
            </a:pP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La pratique d'une activité physique d'intensité légère à modérée.</a:t>
            </a:r>
            <a:br>
              <a:rPr lang="fr-FR" sz="2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	La qualité du sommeil.</a:t>
            </a:r>
          </a:p>
        </p:txBody>
      </p:sp>
    </p:spTree>
    <p:extLst>
      <p:ext uri="{BB962C8B-B14F-4D97-AF65-F5344CB8AC3E}">
        <p14:creationId xmlns:p14="http://schemas.microsoft.com/office/powerpoint/2010/main" val="242578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E7C14-1A6B-0988-0C53-AF0BED27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Pour qui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D9A5F-FD79-21F6-5673-57CE0EF7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	</a:t>
            </a:r>
            <a:r>
              <a:rPr lang="fr-FR" b="1" u="sng" dirty="0"/>
              <a:t>Pour l’ensemble de la population</a:t>
            </a:r>
            <a:r>
              <a:rPr lang="fr-FR" b="1" dirty="0"/>
              <a:t> ;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	(Relève de la Prévention COLLECTIVE)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b="1" u="sng" dirty="0"/>
              <a:t>Et pour chaque individu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		(Relève de la Prévention INDIVIDUELLE)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A chacun de rectifier des comportements en lien avec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mode de vie </a:t>
            </a:r>
            <a:r>
              <a:rPr lang="fr-FR" dirty="0"/>
              <a:t>et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alimentation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0E43CA-3471-8022-0322-3F051655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927319-B4F6-CB78-47BC-8441ED6B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6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DB9DA-DCD1-6698-349E-61F6029BB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45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7E616B-DF9A-5326-71B7-70A22F67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1122947"/>
            <a:ext cx="11486147" cy="5369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Prévenir, diminuer ou supprimer </a:t>
            </a:r>
            <a:b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facteurs de risque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d’apparition d’une pathologie (ou maladie) et ses complications associées.</a:t>
            </a:r>
          </a:p>
          <a:p>
            <a:pPr marL="0" indent="0">
              <a:buNone/>
            </a:pPr>
            <a:endParaRPr lang="fr-FR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Cibles privilégiées au XXI siècle :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facteurs de risque des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maladies cardio-neuro-vasculaires / AVC.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fr-FR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 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de mortalité dans le monde)</a:t>
            </a:r>
          </a:p>
          <a:p>
            <a:pPr marL="0" indent="0">
              <a:buNone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Il existe également </a:t>
            </a:r>
            <a:r>
              <a:rPr lang="fr-F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des règles hygiéno-diététiques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adaptées pour prévenir l’incidence d’états ou pathologies et/ou leurs complications. </a:t>
            </a:r>
          </a:p>
          <a:p>
            <a:pPr marL="0" indent="0">
              <a:buNone/>
            </a:pPr>
            <a:r>
              <a:rPr lang="fr-FR" sz="2000" i="1" u="sng" dirty="0"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 : le diabète, l’intolérance au gluten, les calculs urinaires, HTA, obésité, l’arthrose, la grossesse…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A4C0F-38BE-CF05-09FA-F77B8D24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0D6851-FA9C-C8BA-223B-8AB96BAD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2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DA10B8-37EF-4B77-8B00-F6A1D475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3290"/>
            <a:ext cx="10887635" cy="6184491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Prérequis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Définitions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Rôles des nutriments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Différence entre nutrition et diététique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Le PNNS / Programme Nutritionnel National Santé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Axes stratégiques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Recommandations nutritionnelles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Conseils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fr-FR" sz="2800" u="sng" dirty="0">
                <a:latin typeface="Arial" panose="020B0604020202020204" pitchFamily="34" charset="0"/>
                <a:cs typeface="Arial" panose="020B0604020202020204" pitchFamily="34" charset="0"/>
              </a:rPr>
              <a:t>Approches nutritionnelles de référence : régime Crétois / régime Méditerranéen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Historique 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Spécificités</a:t>
            </a:r>
          </a:p>
          <a:p>
            <a:pPr marL="571500" indent="-571500">
              <a:buFont typeface="+mj-lt"/>
              <a:buAutoNum type="romanUcPeriod"/>
            </a:pP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Objectifs du PNNS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Définition d’un facteur de risque 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Facteurs de risques cardiovasculaires </a:t>
            </a:r>
          </a:p>
          <a:p>
            <a:pPr marL="571500" indent="-571500">
              <a:buFont typeface="+mj-lt"/>
              <a:buAutoNum type="romanUcPeriod"/>
            </a:pP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Règles d’étiquetage 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des VNR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Remarque concernant les glucides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Nutri-Score </a:t>
            </a:r>
          </a:p>
          <a:p>
            <a:pPr marL="571500" indent="-571500">
              <a:buFont typeface="+mj-lt"/>
              <a:buAutoNum type="romanUcPeriod"/>
            </a:pPr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571500" indent="-571500">
              <a:buFont typeface="+mj-lt"/>
              <a:buAutoNum type="romanUcPeriod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1028700" lvl="1" indent="-571500">
              <a:buFont typeface="+mj-lt"/>
              <a:buAutoNum type="romanUcPeriod"/>
            </a:pP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3B75A9-0682-FF9B-F0B6-77B35CC7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DD97FF-DB84-8B69-ED2F-68C07A4A5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28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6EE237-9D60-A633-4912-E0F8954A5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3" y="730947"/>
            <a:ext cx="4844715" cy="5602369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37E0EB6-1C9C-FDB8-2BDA-CAB4ACA19237}"/>
              </a:ext>
            </a:extLst>
          </p:cNvPr>
          <p:cNvSpPr/>
          <p:nvPr/>
        </p:nvSpPr>
        <p:spPr>
          <a:xfrm>
            <a:off x="4320373" y="613814"/>
            <a:ext cx="3833027" cy="526766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0AB251-D48F-4BF6-763D-A64AB2ECF4AD}"/>
              </a:ext>
            </a:extLst>
          </p:cNvPr>
          <p:cNvCxnSpPr>
            <a:cxnSpLocks/>
          </p:cNvCxnSpPr>
          <p:nvPr/>
        </p:nvCxnSpPr>
        <p:spPr>
          <a:xfrm>
            <a:off x="7750277" y="1382027"/>
            <a:ext cx="1121179" cy="385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FF2D83A9-CD1F-B2B9-9304-2445FD75CDF0}"/>
              </a:ext>
            </a:extLst>
          </p:cNvPr>
          <p:cNvSpPr txBox="1"/>
          <p:nvPr/>
        </p:nvSpPr>
        <p:spPr>
          <a:xfrm>
            <a:off x="9163665" y="1002890"/>
            <a:ext cx="2477729" cy="3693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u="sng" dirty="0">
                <a:latin typeface="Arial" panose="020B0604020202020204" pitchFamily="34" charset="0"/>
                <a:cs typeface="Arial" panose="020B0604020202020204" pitchFamily="34" charset="0"/>
              </a:rPr>
              <a:t>Définition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Eviter les substances dangereuses pour l'organisme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alcool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et/ou les 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excès alimentaires 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 riches en matières 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grasses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salées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en </a:t>
            </a:r>
            <a:r>
              <a:rPr lang="fr-FR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sucre</a:t>
            </a:r>
            <a:r>
              <a:rPr lang="fr-FR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ABF7418-467C-856A-911E-8B3C3CE8ABA3}"/>
              </a:ext>
            </a:extLst>
          </p:cNvPr>
          <p:cNvSpPr/>
          <p:nvPr/>
        </p:nvSpPr>
        <p:spPr>
          <a:xfrm>
            <a:off x="5053264" y="1526141"/>
            <a:ext cx="2697013" cy="9596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E344725-71DA-394E-0E66-62ED885E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F52FB65E-0AAF-0286-E067-C2912A8D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87" y="200578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4000" dirty="0">
                <a:solidFill>
                  <a:srgbClr val="0070C0"/>
                </a:solidFill>
              </a:rPr>
              <a:t>.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PREREQUIS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2DC9A28-2E82-3B15-275D-CBB769EF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50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ADD085-6107-8EA4-579A-3EF1FD4D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A- </a:t>
            </a:r>
            <a:r>
              <a:rPr lang="fr-FR" sz="40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définitions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56ADE3-A53D-561B-7CF2-9625E022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491916"/>
            <a:ext cx="11416683" cy="5229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fr-F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nourriture 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 des substances organiques à assimiler. </a:t>
            </a:r>
            <a:b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substances sont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aliments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L’alimentation fait référence à la prise de </a:t>
            </a:r>
            <a:r>
              <a:rPr lang="fr-FR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nourriture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(ou à </a:t>
            </a:r>
            <a:r>
              <a:rPr lang="fr-FR" sz="24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denrée alimentaire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b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4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nutrition 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une dimension médicale.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fr-FR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Avec l’analyse de la transformation </a:t>
            </a:r>
            <a:r>
              <a:rPr lang="fr-FR" sz="2400" b="0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4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nourriture</a:t>
            </a:r>
            <a:r>
              <a:rPr lang="fr-FR" sz="2400" i="0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l'assimilation </a:t>
            </a:r>
            <a:r>
              <a:rPr lang="fr-F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400" b="1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nutriments</a:t>
            </a:r>
            <a:r>
              <a:rPr lang="fr-FR" sz="24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elle précise au patient les quantités à apporter à son corps. </a:t>
            </a:r>
          </a:p>
          <a:p>
            <a:pPr marL="0" indent="0">
              <a:buNone/>
            </a:pPr>
            <a:r>
              <a:rPr lang="fr-FR" sz="20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Ce processus (involontaire et physiologique) implique la digestion, l’absorption des nutriments, leur transport vers les cellules de l’organisme et un apport calorique qui en découle).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C3D7F0-D4BE-7B1B-724A-7FE0961D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DEUST2 P.T.P     CFA AFICEPP    NUTRITION SPECIALISEE       2026             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72E342-1D9F-95B4-003C-79F07922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B54F-901B-4B61-BD46-1431A9019B3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875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3215</Words>
  <Application>Microsoft Office PowerPoint</Application>
  <PresentationFormat>Grand écran</PresentationFormat>
  <Paragraphs>351</Paragraphs>
  <Slides>35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Lora</vt:lpstr>
      <vt:lpstr>Marianne</vt:lpstr>
      <vt:lpstr>Montserrat</vt:lpstr>
      <vt:lpstr>Symbol</vt:lpstr>
      <vt:lpstr>Wingdings</vt:lpstr>
      <vt:lpstr>Yrsa</vt:lpstr>
      <vt:lpstr>Thème Office</vt:lpstr>
      <vt:lpstr>REGLES HYGIENO-DIETETIQUES</vt:lpstr>
      <vt:lpstr>Présentation PowerPoint</vt:lpstr>
      <vt:lpstr>Présentation PowerPoint</vt:lpstr>
      <vt:lpstr>Les mesures hygiéno-diététiques :</vt:lpstr>
      <vt:lpstr>Pour qui ?</vt:lpstr>
      <vt:lpstr>Objectifs ? </vt:lpstr>
      <vt:lpstr>Présentation PowerPoint</vt:lpstr>
      <vt:lpstr>I. PREREQUIS</vt:lpstr>
      <vt:lpstr>A- Les définitions</vt:lpstr>
      <vt:lpstr>Rappels :</vt:lpstr>
      <vt:lpstr>A- Les définitions</vt:lpstr>
      <vt:lpstr>B- Rôles des nutriments</vt:lpstr>
      <vt:lpstr>C- Différence entre nutrition et diététique</vt:lpstr>
      <vt:lpstr>II. Le PNNS : Programme National Nutrition Santé</vt:lpstr>
      <vt:lpstr>Présentation PowerPoint</vt:lpstr>
      <vt:lpstr>Présentation PowerPoint</vt:lpstr>
      <vt:lpstr>C- Conseils </vt:lpstr>
      <vt:lpstr>III. APPROCHES NUTRITIONNELLES DE REFERENCE</vt:lpstr>
      <vt:lpstr>A- Historique  </vt:lpstr>
      <vt:lpstr>Présentation PowerPoint</vt:lpstr>
      <vt:lpstr>Présentation PowerPoint</vt:lpstr>
      <vt:lpstr>Présentation PowerPoint</vt:lpstr>
      <vt:lpstr>IV. Prévention / Règles hygiéno-diététiques       A- Facteurs de risque cardiovasculaires</vt:lpstr>
      <vt:lpstr>B- Facteurs de risques cardiovasculaires</vt:lpstr>
      <vt:lpstr>Présentation PowerPoint</vt:lpstr>
      <vt:lpstr>V. REGLES ETIQUETAGE</vt:lpstr>
      <vt:lpstr>A- Présentation des VNR     VNR : Valeurs Nutritionnelles de Référence </vt:lpstr>
      <vt:lpstr>Présentation PowerPoint</vt:lpstr>
      <vt:lpstr> B- Remarque concernant les glucides </vt:lpstr>
      <vt:lpstr>C- Nutri-Score</vt:lpstr>
      <vt:lpstr>C- Nutri-Score</vt:lpstr>
      <vt:lpstr>Les règles du Nutri-score en 2025 </vt:lpstr>
      <vt:lpstr>CONCLUSION 1/2 = La prévention</vt:lpstr>
      <vt:lpstr>CONCLUSION 2/2 = Dépistages/corrections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Utilisateur</dc:creator>
  <cp:lastModifiedBy>Formateur</cp:lastModifiedBy>
  <cp:revision>45</cp:revision>
  <cp:lastPrinted>2025-12-14T22:15:29Z</cp:lastPrinted>
  <dcterms:created xsi:type="dcterms:W3CDTF">2024-12-09T12:51:43Z</dcterms:created>
  <dcterms:modified xsi:type="dcterms:W3CDTF">2026-01-20T08:16:13Z</dcterms:modified>
</cp:coreProperties>
</file>